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038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458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558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95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153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9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68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989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974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22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24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9145-DCBD-477F-9668-C388E3BA03B9}" type="datetimeFigureOut">
              <a:rPr lang="et-EE" smtClean="0"/>
              <a:t>2.12.2011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6B46F-9996-4AEF-A270-7F410C040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14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Food / Health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70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Esil üldisemat laadi küsimused: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Innovatsioon</a:t>
            </a:r>
          </a:p>
          <a:p>
            <a:pPr lvl="1"/>
            <a:r>
              <a:rPr lang="et-EE" dirty="0" smtClean="0"/>
              <a:t>Ühtne definitsioon</a:t>
            </a:r>
          </a:p>
          <a:p>
            <a:pPr lvl="1"/>
            <a:r>
              <a:rPr lang="et-EE" dirty="0" smtClean="0"/>
              <a:t>Kas fookus ei liigu liialt teaduselt rakenduslikele tegevustele?</a:t>
            </a:r>
          </a:p>
          <a:p>
            <a:r>
              <a:rPr lang="et-EE" dirty="0" smtClean="0"/>
              <a:t>Kommunikatsioon teadlaste ja HTMi vahel</a:t>
            </a:r>
          </a:p>
          <a:p>
            <a:pPr lvl="1"/>
            <a:r>
              <a:rPr lang="et-EE" dirty="0" smtClean="0"/>
              <a:t>Arvamuse avaldamise tähtaeg lühike</a:t>
            </a:r>
          </a:p>
          <a:p>
            <a:pPr lvl="1"/>
            <a:r>
              <a:rPr lang="et-EE" dirty="0" smtClean="0"/>
              <a:t>Kuidas teadlasi paremini kaasata aruteludesse?</a:t>
            </a:r>
          </a:p>
          <a:p>
            <a:r>
              <a:rPr lang="et-EE" dirty="0" smtClean="0"/>
              <a:t>Palgateema</a:t>
            </a:r>
          </a:p>
          <a:p>
            <a:pPr lvl="1"/>
            <a:r>
              <a:rPr lang="et-EE" dirty="0" smtClean="0"/>
              <a:t>Ühtse(ma)d tasemed kogu Els</a:t>
            </a:r>
          </a:p>
          <a:p>
            <a:pPr lvl="1"/>
            <a:r>
              <a:rPr lang="et-EE" dirty="0" smtClean="0"/>
              <a:t>Seotud ka teadlaste väärikusega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45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Food / Health</vt:lpstr>
      <vt:lpstr>Esil üldisemat laadi küsimused: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/ Health</dc:title>
  <dc:creator>Argo Soon</dc:creator>
  <cp:lastModifiedBy>Argo Soon</cp:lastModifiedBy>
  <cp:revision>1</cp:revision>
  <dcterms:created xsi:type="dcterms:W3CDTF">2011-12-02T14:14:26Z</dcterms:created>
  <dcterms:modified xsi:type="dcterms:W3CDTF">2011-12-02T14:21:20Z</dcterms:modified>
</cp:coreProperties>
</file>