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7C50-2D4E-4F7B-9EB7-2282CFA20963}" type="datetimeFigureOut">
              <a:rPr lang="et-EE" smtClean="0"/>
              <a:t>2.12.2011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82B81-09A1-4EC3-B31F-9AC37495343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79529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7C50-2D4E-4F7B-9EB7-2282CFA20963}" type="datetimeFigureOut">
              <a:rPr lang="et-EE" smtClean="0"/>
              <a:t>2.12.2011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82B81-09A1-4EC3-B31F-9AC37495343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37469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7C50-2D4E-4F7B-9EB7-2282CFA20963}" type="datetimeFigureOut">
              <a:rPr lang="et-EE" smtClean="0"/>
              <a:t>2.12.2011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82B81-09A1-4EC3-B31F-9AC37495343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30399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7C50-2D4E-4F7B-9EB7-2282CFA20963}" type="datetimeFigureOut">
              <a:rPr lang="et-EE" smtClean="0"/>
              <a:t>2.12.2011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82B81-09A1-4EC3-B31F-9AC37495343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00510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7C50-2D4E-4F7B-9EB7-2282CFA20963}" type="datetimeFigureOut">
              <a:rPr lang="et-EE" smtClean="0"/>
              <a:t>2.12.2011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82B81-09A1-4EC3-B31F-9AC37495343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39166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7C50-2D4E-4F7B-9EB7-2282CFA20963}" type="datetimeFigureOut">
              <a:rPr lang="et-EE" smtClean="0"/>
              <a:t>2.12.2011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82B81-09A1-4EC3-B31F-9AC37495343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47270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7C50-2D4E-4F7B-9EB7-2282CFA20963}" type="datetimeFigureOut">
              <a:rPr lang="et-EE" smtClean="0"/>
              <a:t>2.12.2011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82B81-09A1-4EC3-B31F-9AC37495343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84703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7C50-2D4E-4F7B-9EB7-2282CFA20963}" type="datetimeFigureOut">
              <a:rPr lang="et-EE" smtClean="0"/>
              <a:t>2.12.2011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82B81-09A1-4EC3-B31F-9AC37495343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17738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7C50-2D4E-4F7B-9EB7-2282CFA20963}" type="datetimeFigureOut">
              <a:rPr lang="et-EE" smtClean="0"/>
              <a:t>2.12.2011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82B81-09A1-4EC3-B31F-9AC37495343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44501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7C50-2D4E-4F7B-9EB7-2282CFA20963}" type="datetimeFigureOut">
              <a:rPr lang="et-EE" smtClean="0"/>
              <a:t>2.12.2011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82B81-09A1-4EC3-B31F-9AC37495343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4186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7C50-2D4E-4F7B-9EB7-2282CFA20963}" type="datetimeFigureOut">
              <a:rPr lang="et-EE" smtClean="0"/>
              <a:t>2.12.2011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82B81-09A1-4EC3-B31F-9AC37495343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58823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47C50-2D4E-4F7B-9EB7-2282CFA20963}" type="datetimeFigureOut">
              <a:rPr lang="et-EE" smtClean="0"/>
              <a:t>2.12.2011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82B81-09A1-4EC3-B31F-9AC37495343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60328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t-EE" sz="5400" b="1" dirty="0" smtClean="0"/>
              <a:t>Horizon 2020</a:t>
            </a:r>
            <a:br>
              <a:rPr lang="et-EE" sz="5400" b="1" dirty="0" smtClean="0"/>
            </a:br>
            <a:r>
              <a:rPr lang="et-EE" sz="5400" b="1" dirty="0" smtClean="0"/>
              <a:t>First reflections</a:t>
            </a:r>
            <a:endParaRPr lang="et-EE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985664"/>
          </a:xfrm>
        </p:spPr>
        <p:txBody>
          <a:bodyPr/>
          <a:lstStyle/>
          <a:p>
            <a:r>
              <a:rPr lang="et-EE" dirty="0" smtClean="0"/>
              <a:t>Tallinn 02.12.2011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84992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smtClean="0"/>
              <a:t>Main structure of Horizon 2020</a:t>
            </a:r>
            <a:endParaRPr lang="et-E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4000" dirty="0"/>
              <a:t>Excellent </a:t>
            </a:r>
            <a:r>
              <a:rPr lang="en-GB" sz="4000" dirty="0" smtClean="0"/>
              <a:t>science</a:t>
            </a:r>
            <a:endParaRPr lang="et-EE" sz="4000" dirty="0" smtClean="0"/>
          </a:p>
          <a:p>
            <a:pPr>
              <a:lnSpc>
                <a:spcPct val="150000"/>
              </a:lnSpc>
            </a:pPr>
            <a:r>
              <a:rPr lang="et-EE" sz="4000" dirty="0" smtClean="0"/>
              <a:t>Industrial leadreship</a:t>
            </a:r>
          </a:p>
          <a:p>
            <a:pPr>
              <a:lnSpc>
                <a:spcPct val="150000"/>
              </a:lnSpc>
            </a:pPr>
            <a:r>
              <a:rPr lang="et-EE" sz="4000" dirty="0" smtClean="0"/>
              <a:t>Societal challenges</a:t>
            </a:r>
            <a:endParaRPr lang="et-EE" sz="4000" dirty="0"/>
          </a:p>
        </p:txBody>
      </p:sp>
    </p:spTree>
    <p:extLst>
      <p:ext uri="{BB962C8B-B14F-4D97-AF65-F5344CB8AC3E}">
        <p14:creationId xmlns:p14="http://schemas.microsoft.com/office/powerpoint/2010/main" val="239265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Industrial leadership 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fr-FR" dirty="0" smtClean="0"/>
              <a:t>information </a:t>
            </a:r>
            <a:r>
              <a:rPr lang="fr-FR" dirty="0"/>
              <a:t>and communication </a:t>
            </a:r>
            <a:r>
              <a:rPr lang="fr-FR" dirty="0" smtClean="0"/>
              <a:t>technologies</a:t>
            </a:r>
            <a:endParaRPr lang="et-EE" dirty="0"/>
          </a:p>
          <a:p>
            <a:r>
              <a:rPr lang="fr-FR" dirty="0" smtClean="0"/>
              <a:t>nanotechnologies</a:t>
            </a:r>
            <a:endParaRPr lang="et-EE" dirty="0"/>
          </a:p>
          <a:p>
            <a:r>
              <a:rPr lang="en-GB" dirty="0" smtClean="0"/>
              <a:t>advanced materials</a:t>
            </a:r>
            <a:endParaRPr lang="et-EE" dirty="0"/>
          </a:p>
          <a:p>
            <a:r>
              <a:rPr lang="en-GB" dirty="0" smtClean="0"/>
              <a:t>biotechnology</a:t>
            </a:r>
            <a:endParaRPr lang="et-EE" dirty="0"/>
          </a:p>
          <a:p>
            <a:r>
              <a:rPr lang="en-GB" dirty="0" smtClean="0"/>
              <a:t>advanced </a:t>
            </a:r>
            <a:r>
              <a:rPr lang="en-GB" dirty="0"/>
              <a:t>manufacturing and </a:t>
            </a:r>
            <a:r>
              <a:rPr lang="en-GB" dirty="0" smtClean="0"/>
              <a:t>processing</a:t>
            </a:r>
            <a:endParaRPr lang="et-EE" dirty="0"/>
          </a:p>
          <a:p>
            <a:r>
              <a:rPr lang="en-GB" dirty="0" smtClean="0"/>
              <a:t>space</a:t>
            </a:r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61647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err="1"/>
              <a:t>Societal</a:t>
            </a:r>
            <a:r>
              <a:rPr lang="fr-FR" b="1" dirty="0"/>
              <a:t> </a:t>
            </a:r>
            <a:r>
              <a:rPr lang="fr-FR" b="1" dirty="0" smtClean="0"/>
              <a:t>challenges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>
            <a:normAutofit/>
          </a:bodyPr>
          <a:lstStyle/>
          <a:p>
            <a:r>
              <a:rPr lang="et-EE" sz="3600" dirty="0" smtClean="0"/>
              <a:t>Health</a:t>
            </a:r>
          </a:p>
          <a:p>
            <a:r>
              <a:rPr lang="et-EE" sz="3600" dirty="0" smtClean="0"/>
              <a:t>Food</a:t>
            </a:r>
          </a:p>
          <a:p>
            <a:r>
              <a:rPr lang="et-EE" sz="3600" dirty="0" smtClean="0"/>
              <a:t>Energy</a:t>
            </a:r>
          </a:p>
          <a:p>
            <a:r>
              <a:rPr lang="et-EE" sz="3600" dirty="0" smtClean="0"/>
              <a:t>Transport</a:t>
            </a:r>
          </a:p>
          <a:p>
            <a:r>
              <a:rPr lang="et-EE" sz="3600" dirty="0" smtClean="0"/>
              <a:t>I</a:t>
            </a:r>
            <a:r>
              <a:rPr lang="en-GB" sz="3600" dirty="0" err="1" smtClean="0"/>
              <a:t>nclusive</a:t>
            </a:r>
            <a:r>
              <a:rPr lang="en-GB" sz="3600" dirty="0"/>
              <a:t>, innovative and secure European societies </a:t>
            </a:r>
            <a:endParaRPr lang="et-EE" sz="3600" dirty="0" smtClean="0"/>
          </a:p>
          <a:p>
            <a:pPr marL="0" indent="0">
              <a:buNone/>
            </a:pPr>
            <a:endParaRPr lang="et-EE" sz="3600" dirty="0"/>
          </a:p>
        </p:txBody>
      </p:sp>
    </p:spTree>
    <p:extLst>
      <p:ext uri="{BB962C8B-B14F-4D97-AF65-F5344CB8AC3E}">
        <p14:creationId xmlns:p14="http://schemas.microsoft.com/office/powerpoint/2010/main" val="379196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</a:t>
            </a:r>
            <a:r>
              <a:rPr lang="et-EE" b="1" dirty="0" smtClean="0"/>
              <a:t>ealth</a:t>
            </a:r>
            <a:r>
              <a:rPr lang="en-US" b="1" dirty="0" smtClean="0"/>
              <a:t>, </a:t>
            </a:r>
            <a:r>
              <a:rPr lang="et-EE" b="1" dirty="0" smtClean="0"/>
              <a:t>demographic</a:t>
            </a:r>
            <a:r>
              <a:rPr lang="en-US" b="1" dirty="0" smtClean="0"/>
              <a:t> </a:t>
            </a:r>
            <a:r>
              <a:rPr lang="et-EE" b="1" dirty="0" smtClean="0"/>
              <a:t>change</a:t>
            </a:r>
            <a:r>
              <a:rPr lang="en-US" b="1" dirty="0" smtClean="0"/>
              <a:t> </a:t>
            </a:r>
            <a:r>
              <a:rPr lang="et-EE" b="1" dirty="0" smtClean="0"/>
              <a:t/>
            </a:r>
            <a:br>
              <a:rPr lang="et-EE" b="1" dirty="0" smtClean="0"/>
            </a:br>
            <a:r>
              <a:rPr lang="et-EE" b="1" dirty="0" smtClean="0"/>
              <a:t>and wellbeing</a:t>
            </a:r>
            <a:endParaRPr lang="et-E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Understanding the determinants of health, improving health promotion and disease </a:t>
            </a:r>
            <a:r>
              <a:rPr lang="en-GB" dirty="0" smtClean="0"/>
              <a:t>prevention</a:t>
            </a:r>
            <a:endParaRPr lang="et-EE" dirty="0" smtClean="0"/>
          </a:p>
          <a:p>
            <a:r>
              <a:rPr lang="en-GB" dirty="0"/>
              <a:t>Developing effective screening programmes and improving the assessment of disease susceptibility</a:t>
            </a:r>
            <a:endParaRPr lang="et-EE" dirty="0"/>
          </a:p>
          <a:p>
            <a:pPr lvl="0"/>
            <a:r>
              <a:rPr lang="en-GB" dirty="0"/>
              <a:t>Improving surveillance and </a:t>
            </a:r>
            <a:r>
              <a:rPr lang="en-GB" dirty="0" smtClean="0"/>
              <a:t>preparedness</a:t>
            </a:r>
            <a:endParaRPr lang="et-EE" dirty="0" smtClean="0"/>
          </a:p>
          <a:p>
            <a:r>
              <a:rPr lang="en-GB" dirty="0"/>
              <a:t>Understanding disease</a:t>
            </a:r>
            <a:endParaRPr lang="et-EE" dirty="0"/>
          </a:p>
          <a:p>
            <a:pPr lvl="0"/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27212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</a:t>
            </a:r>
            <a:r>
              <a:rPr lang="et-EE" b="1" dirty="0" smtClean="0"/>
              <a:t>ealth</a:t>
            </a:r>
            <a:r>
              <a:rPr lang="en-US" b="1" dirty="0" smtClean="0"/>
              <a:t>, </a:t>
            </a:r>
            <a:r>
              <a:rPr lang="et-EE" b="1" dirty="0" smtClean="0"/>
              <a:t>demographic</a:t>
            </a:r>
            <a:r>
              <a:rPr lang="en-US" b="1" dirty="0" smtClean="0"/>
              <a:t> </a:t>
            </a:r>
            <a:r>
              <a:rPr lang="et-EE" b="1" dirty="0" smtClean="0"/>
              <a:t>change</a:t>
            </a:r>
            <a:r>
              <a:rPr lang="en-US" b="1" dirty="0" smtClean="0"/>
              <a:t> </a:t>
            </a:r>
            <a:r>
              <a:rPr lang="et-EE" b="1" dirty="0" smtClean="0"/>
              <a:t/>
            </a:r>
            <a:br>
              <a:rPr lang="et-EE" b="1" dirty="0" smtClean="0"/>
            </a:br>
            <a:r>
              <a:rPr lang="et-EE" b="1" dirty="0" smtClean="0"/>
              <a:t>and wellbeing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Developing better preventive vaccines </a:t>
            </a:r>
            <a:endParaRPr lang="et-EE" dirty="0"/>
          </a:p>
          <a:p>
            <a:pPr lvl="0"/>
            <a:r>
              <a:rPr lang="en-GB" dirty="0"/>
              <a:t>Improving diagnosis </a:t>
            </a:r>
            <a:endParaRPr lang="et-EE" dirty="0"/>
          </a:p>
          <a:p>
            <a:pPr lvl="0"/>
            <a:r>
              <a:rPr lang="en-GB" dirty="0"/>
              <a:t>Using in-</a:t>
            </a:r>
            <a:r>
              <a:rPr lang="en-GB" dirty="0" err="1"/>
              <a:t>silico</a:t>
            </a:r>
            <a:r>
              <a:rPr lang="en-GB" dirty="0"/>
              <a:t> medicine for improving disease management and prediction</a:t>
            </a:r>
            <a:endParaRPr lang="et-EE" dirty="0"/>
          </a:p>
          <a:p>
            <a:pPr lvl="0"/>
            <a:r>
              <a:rPr lang="en-GB" dirty="0"/>
              <a:t>Treating disease</a:t>
            </a:r>
            <a:endParaRPr lang="et-EE" dirty="0"/>
          </a:p>
          <a:p>
            <a:pPr lvl="0"/>
            <a:r>
              <a:rPr lang="en-GB" dirty="0"/>
              <a:t>Transferring knowledge to clinical practice and scalable innovation actions</a:t>
            </a:r>
            <a:endParaRPr lang="et-EE" dirty="0"/>
          </a:p>
          <a:p>
            <a:pPr lvl="0"/>
            <a:r>
              <a:rPr lang="en-GB" dirty="0"/>
              <a:t>Better use of health data</a:t>
            </a:r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27815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</a:t>
            </a:r>
            <a:r>
              <a:rPr lang="et-EE" b="1" dirty="0" smtClean="0"/>
              <a:t>ealth</a:t>
            </a:r>
            <a:r>
              <a:rPr lang="en-US" b="1" dirty="0" smtClean="0"/>
              <a:t>, </a:t>
            </a:r>
            <a:r>
              <a:rPr lang="et-EE" b="1" dirty="0" smtClean="0"/>
              <a:t>demographic</a:t>
            </a:r>
            <a:r>
              <a:rPr lang="en-US" b="1" dirty="0" smtClean="0"/>
              <a:t> </a:t>
            </a:r>
            <a:r>
              <a:rPr lang="et-EE" b="1" dirty="0" smtClean="0"/>
              <a:t>change</a:t>
            </a:r>
            <a:r>
              <a:rPr lang="en-US" b="1" dirty="0" smtClean="0"/>
              <a:t> </a:t>
            </a:r>
            <a:r>
              <a:rPr lang="et-EE" b="1" dirty="0" smtClean="0"/>
              <a:t/>
            </a:r>
            <a:br>
              <a:rPr lang="et-EE" b="1" dirty="0" smtClean="0"/>
            </a:br>
            <a:r>
              <a:rPr lang="et-EE" b="1" dirty="0" smtClean="0"/>
              <a:t>and wellbeing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/>
              <a:t>Improving scientific tools and methods to support policy making and regulatory needs</a:t>
            </a:r>
            <a:endParaRPr lang="et-EE" dirty="0"/>
          </a:p>
          <a:p>
            <a:pPr lvl="0"/>
            <a:r>
              <a:rPr lang="en-GB" dirty="0"/>
              <a:t>Active ageing, independent and assisted living</a:t>
            </a:r>
            <a:endParaRPr lang="et-EE" dirty="0"/>
          </a:p>
          <a:p>
            <a:pPr lvl="0"/>
            <a:r>
              <a:rPr lang="en-GB" dirty="0"/>
              <a:t>Individual empowerment for self-management of health</a:t>
            </a:r>
            <a:endParaRPr lang="et-EE" dirty="0"/>
          </a:p>
          <a:p>
            <a:pPr lvl="0"/>
            <a:r>
              <a:rPr lang="en-GB" dirty="0"/>
              <a:t>Promoting integrated care </a:t>
            </a:r>
            <a:endParaRPr lang="et-EE" dirty="0"/>
          </a:p>
          <a:p>
            <a:pPr lvl="0"/>
            <a:r>
              <a:rPr lang="en-GB" dirty="0"/>
              <a:t>Optimising the efficiency and effectiveness of healthcare </a:t>
            </a:r>
            <a:r>
              <a:rPr lang="en-GB" dirty="0" smtClean="0"/>
              <a:t>systems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04393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155</Words>
  <Application>Microsoft Office PowerPoint</Application>
  <PresentationFormat>On-screen Show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Horizon 2020 First reflections</vt:lpstr>
      <vt:lpstr>Main structure of Horizon 2020</vt:lpstr>
      <vt:lpstr>Industrial leadership </vt:lpstr>
      <vt:lpstr>Societal challenges</vt:lpstr>
      <vt:lpstr>Health, demographic change  and wellbeing</vt:lpstr>
      <vt:lpstr>Health, demographic change  and wellbeing</vt:lpstr>
      <vt:lpstr>Health, demographic change  and wellbeing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Horizon 2020 First reflections</dc:title>
  <dc:creator>Argo Soon</dc:creator>
  <cp:lastModifiedBy>Argo Soon</cp:lastModifiedBy>
  <cp:revision>4</cp:revision>
  <dcterms:created xsi:type="dcterms:W3CDTF">2011-12-02T11:30:15Z</dcterms:created>
  <dcterms:modified xsi:type="dcterms:W3CDTF">2011-12-02T12:00:25Z</dcterms:modified>
</cp:coreProperties>
</file>