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8" r:id="rId3"/>
    <p:sldId id="257" r:id="rId4"/>
    <p:sldId id="270" r:id="rId5"/>
    <p:sldId id="269" r:id="rId6"/>
    <p:sldId id="268" r:id="rId7"/>
    <p:sldId id="260" r:id="rId8"/>
    <p:sldId id="259" r:id="rId9"/>
    <p:sldId id="261" r:id="rId10"/>
    <p:sldId id="262" r:id="rId11"/>
    <p:sldId id="263" r:id="rId12"/>
    <p:sldId id="266" r:id="rId13"/>
    <p:sldId id="265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3" autoAdjust="0"/>
    <p:restoredTop sz="94660"/>
  </p:normalViewPr>
  <p:slideViewPr>
    <p:cSldViewPr snapToGrid="0">
      <p:cViewPr varScale="1">
        <p:scale>
          <a:sx n="161" d="100"/>
          <a:sy n="161" d="100"/>
        </p:scale>
        <p:origin x="150" y="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hyperlink" Target="Images/ut_logo.svg" TargetMode="External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hyperlink" Target="Images/ut_logo.svg" TargetMode="External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hyperlink" Target="Images/ut_logo.svg" TargetMode="External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hyperlink" Target="Images/ut_logo.svg" TargetMode="External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Images/ut_logo.svg" TargetMode="External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sv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Images/ut_logo.svg" TargetMode="External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7.png"/><Relationship Id="rId4" Type="http://schemas.openxmlformats.org/officeDocument/2006/relationships/image" Target="../media/image3.sv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hyperlink" Target="Images/ut_logo.svg" TargetMode="External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8.svg"/><Relationship Id="rId4" Type="http://schemas.openxmlformats.org/officeDocument/2006/relationships/image" Target="../media/image6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Images/ut_logo.svg" TargetMode="External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svg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Images/ut_logo.svg" TargetMode="External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2.sv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Images/ut_logo.svg" TargetMode="External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2.sv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hyperlink" Target="Images/ut_logo.svg" TargetMode="External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8.svg"/><Relationship Id="rId4" Type="http://schemas.openxmlformats.org/officeDocument/2006/relationships/image" Target="../media/image6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hyperlink" Target="Images/ut_logo.svg" TargetMode="External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8.svg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5D143-283E-4B55-8239-403B1EEF475F}" type="datetimeFigureOut">
              <a:rPr lang="en-US" smtClean="0"/>
              <a:t>11/13/2020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0ED26-1996-425D-BC2C-24C73B65DC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5183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5D143-283E-4B55-8239-403B1EEF475F}" type="datetimeFigureOut">
              <a:rPr lang="en-US" smtClean="0"/>
              <a:t>11/13/2020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0ED26-1996-425D-BC2C-24C73B65DC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091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5D143-283E-4B55-8239-403B1EEF475F}" type="datetimeFigureOut">
              <a:rPr lang="en-US" smtClean="0"/>
              <a:t>11/13/2020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0ED26-1996-425D-BC2C-24C73B65DC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7088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19_Start_01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hlinkClick r:id="rId3" action="ppaction://hlinkfile"/>
            <a:extLst>
              <a:ext uri="{FF2B5EF4-FFF2-40B4-BE49-F238E27FC236}">
                <a16:creationId xmlns:a16="http://schemas.microsoft.com/office/drawing/2014/main" id="{C6AE2DB9-6ADC-4360-9D1D-50094340B8F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 bwMode="auto">
          <a:xfrm>
            <a:off x="432000" y="360000"/>
            <a:ext cx="3238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C8AE11-918C-4339-935F-EAD4D46F19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0" y="763200"/>
            <a:ext cx="5486400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841A59-81A3-402A-97AC-2DE7322099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5999" y="3243600"/>
            <a:ext cx="54864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4BA0464-189F-412C-B110-2A926862F9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108914" y="6279424"/>
            <a:ext cx="2743200" cy="365125"/>
          </a:xfrm>
        </p:spPr>
        <p:txBody>
          <a:bodyPr/>
          <a:lstStyle>
            <a:lvl1pPr>
              <a:defRPr sz="16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43F3314B-9362-4A27-934E-2CF2F3EEE07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727950" y="5029199"/>
            <a:ext cx="3854450" cy="365125"/>
          </a:xfrm>
        </p:spPr>
        <p:txBody>
          <a:bodyPr/>
          <a:lstStyle>
            <a:lvl1pPr marL="0" indent="0">
              <a:buFontTx/>
              <a:buNone/>
              <a:defRPr sz="2400" b="0">
                <a:latin typeface="+mj-lt"/>
              </a:defRPr>
            </a:lvl1pPr>
            <a:lvl2pPr marL="457200" indent="0">
              <a:buFontTx/>
              <a:buNone/>
              <a:defRPr>
                <a:latin typeface="+mn-lt"/>
              </a:defRPr>
            </a:lvl2pPr>
            <a:lvl3pPr marL="914400" indent="0">
              <a:buFontTx/>
              <a:buNone/>
              <a:defRPr>
                <a:latin typeface="+mn-lt"/>
              </a:defRPr>
            </a:lvl3pPr>
            <a:lvl4pPr marL="1371600" indent="0">
              <a:buFontTx/>
              <a:buNone/>
              <a:defRPr>
                <a:latin typeface="+mn-lt"/>
              </a:defRPr>
            </a:lvl4pPr>
            <a:lvl5pPr marL="1828800" indent="0">
              <a:buFontTx/>
              <a:buNone/>
              <a:defRPr>
                <a:latin typeface="+mn-lt"/>
              </a:defRPr>
            </a:lvl5pPr>
          </a:lstStyle>
          <a:p>
            <a:pPr lvl="0"/>
            <a:r>
              <a:rPr lang="et-EE" dirty="0"/>
              <a:t>Sinu nimi</a:t>
            </a:r>
            <a:endParaRPr lang="en-US" dirty="0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CE299A46-8A25-4182-B9E3-BBD0007CABD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727950" y="5507669"/>
            <a:ext cx="3854449" cy="664531"/>
          </a:xfrm>
        </p:spPr>
        <p:txBody>
          <a:bodyPr/>
          <a:lstStyle>
            <a:lvl1pPr marL="0" indent="0">
              <a:buFontTx/>
              <a:buNone/>
              <a:defRPr sz="1800" b="0" cap="all" baseline="0">
                <a:solidFill>
                  <a:srgbClr val="B1B3B3"/>
                </a:solidFill>
                <a:latin typeface="+mn-lt"/>
              </a:defRPr>
            </a:lvl1pPr>
            <a:lvl2pPr marL="457200" indent="0">
              <a:buFontTx/>
              <a:buNone/>
              <a:defRPr>
                <a:latin typeface="+mn-lt"/>
              </a:defRPr>
            </a:lvl2pPr>
            <a:lvl3pPr marL="914400" indent="0">
              <a:buFontTx/>
              <a:buNone/>
              <a:defRPr>
                <a:latin typeface="+mn-lt"/>
              </a:defRPr>
            </a:lvl3pPr>
            <a:lvl4pPr marL="1371600" indent="0">
              <a:buFontTx/>
              <a:buNone/>
              <a:defRPr>
                <a:latin typeface="+mn-lt"/>
              </a:defRPr>
            </a:lvl4pPr>
            <a:lvl5pPr marL="1828800" indent="0">
              <a:buFontTx/>
              <a:buNone/>
              <a:defRPr>
                <a:latin typeface="+mn-lt"/>
              </a:defRPr>
            </a:lvl5pPr>
          </a:lstStyle>
          <a:p>
            <a:pPr lvl="0"/>
            <a:r>
              <a:rPr lang="et-EE" dirty="0"/>
              <a:t>Sinu amet</a:t>
            </a:r>
            <a:endParaRPr lang="en-US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37BE9BE2-87D2-4607-9EF1-30AC02D9072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4806225"/>
            <a:ext cx="1371600" cy="1365975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B00FEA0-26F5-43E0-AE4F-2C013B1F67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10800" y="6279423"/>
            <a:ext cx="1371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lang="en-US" sz="1600" smtClean="0">
                <a:solidFill>
                  <a:srgbClr val="B1B3B3"/>
                </a:solidFill>
              </a:defRPr>
            </a:lvl1pPr>
          </a:lstStyle>
          <a:p>
            <a:pPr>
              <a:defRPr/>
            </a:pPr>
            <a:fld id="{DADBB38E-37F0-4099-9E14-30415241E9A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2245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19_Start_02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hlinkClick r:id="rId3" action="ppaction://hlinkfile"/>
            <a:extLst>
              <a:ext uri="{FF2B5EF4-FFF2-40B4-BE49-F238E27FC236}">
                <a16:creationId xmlns:a16="http://schemas.microsoft.com/office/drawing/2014/main" id="{C6AE2DB9-6ADC-4360-9D1D-50094340B8F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 bwMode="auto">
          <a:xfrm>
            <a:off x="432000" y="360000"/>
            <a:ext cx="3238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C8AE11-918C-4339-935F-EAD4D46F19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0" y="763200"/>
            <a:ext cx="5486400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841A59-81A3-402A-97AC-2DE7322099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5999" y="3243600"/>
            <a:ext cx="54864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4BA0464-189F-412C-B110-2A926862F9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108914" y="6279424"/>
            <a:ext cx="2743200" cy="365125"/>
          </a:xfrm>
        </p:spPr>
        <p:txBody>
          <a:bodyPr/>
          <a:lstStyle>
            <a:lvl1pPr>
              <a:defRPr sz="16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43F3314B-9362-4A27-934E-2CF2F3EEE07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727950" y="5029199"/>
            <a:ext cx="3854450" cy="365125"/>
          </a:xfrm>
        </p:spPr>
        <p:txBody>
          <a:bodyPr/>
          <a:lstStyle>
            <a:lvl1pPr marL="0" indent="0">
              <a:buFontTx/>
              <a:buNone/>
              <a:defRPr sz="2400" b="0">
                <a:latin typeface="+mj-lt"/>
              </a:defRPr>
            </a:lvl1pPr>
            <a:lvl2pPr marL="457200" indent="0">
              <a:buFontTx/>
              <a:buNone/>
              <a:defRPr>
                <a:latin typeface="+mn-lt"/>
              </a:defRPr>
            </a:lvl2pPr>
            <a:lvl3pPr marL="914400" indent="0">
              <a:buFontTx/>
              <a:buNone/>
              <a:defRPr>
                <a:latin typeface="+mn-lt"/>
              </a:defRPr>
            </a:lvl3pPr>
            <a:lvl4pPr marL="1371600" indent="0">
              <a:buFontTx/>
              <a:buNone/>
              <a:defRPr>
                <a:latin typeface="+mn-lt"/>
              </a:defRPr>
            </a:lvl4pPr>
            <a:lvl5pPr marL="1828800" indent="0">
              <a:buFontTx/>
              <a:buNone/>
              <a:defRPr>
                <a:latin typeface="+mn-lt"/>
              </a:defRPr>
            </a:lvl5pPr>
          </a:lstStyle>
          <a:p>
            <a:pPr lvl="0"/>
            <a:r>
              <a:rPr lang="et-EE" dirty="0"/>
              <a:t>Sinu nimi</a:t>
            </a:r>
            <a:endParaRPr lang="en-US" dirty="0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CE299A46-8A25-4182-B9E3-BBD0007CABD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727950" y="5507669"/>
            <a:ext cx="3854449" cy="664531"/>
          </a:xfrm>
        </p:spPr>
        <p:txBody>
          <a:bodyPr/>
          <a:lstStyle>
            <a:lvl1pPr marL="0" indent="0">
              <a:buFontTx/>
              <a:buNone/>
              <a:defRPr sz="1800" b="0" cap="all" baseline="0">
                <a:solidFill>
                  <a:srgbClr val="B1B3B3"/>
                </a:solidFill>
                <a:latin typeface="+mn-lt"/>
              </a:defRPr>
            </a:lvl1pPr>
            <a:lvl2pPr marL="457200" indent="0">
              <a:buFontTx/>
              <a:buNone/>
              <a:defRPr>
                <a:latin typeface="+mn-lt"/>
              </a:defRPr>
            </a:lvl2pPr>
            <a:lvl3pPr marL="914400" indent="0">
              <a:buFontTx/>
              <a:buNone/>
              <a:defRPr>
                <a:latin typeface="+mn-lt"/>
              </a:defRPr>
            </a:lvl3pPr>
            <a:lvl4pPr marL="1371600" indent="0">
              <a:buFontTx/>
              <a:buNone/>
              <a:defRPr>
                <a:latin typeface="+mn-lt"/>
              </a:defRPr>
            </a:lvl4pPr>
            <a:lvl5pPr marL="1828800" indent="0">
              <a:buFontTx/>
              <a:buNone/>
              <a:defRPr>
                <a:latin typeface="+mn-lt"/>
              </a:defRPr>
            </a:lvl5pPr>
          </a:lstStyle>
          <a:p>
            <a:pPr lvl="0"/>
            <a:r>
              <a:rPr lang="et-EE" dirty="0"/>
              <a:t>Sinu amet</a:t>
            </a:r>
            <a:endParaRPr lang="en-US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37BE9BE2-87D2-4607-9EF1-30AC02D9072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4806225"/>
            <a:ext cx="1371600" cy="1365975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B00FEA0-26F5-43E0-AE4F-2C013B1F67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10800" y="6279423"/>
            <a:ext cx="1371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lang="en-US" sz="1600" smtClean="0">
                <a:solidFill>
                  <a:srgbClr val="B1B3B3"/>
                </a:solidFill>
              </a:defRPr>
            </a:lvl1pPr>
          </a:lstStyle>
          <a:p>
            <a:pPr>
              <a:defRPr/>
            </a:pPr>
            <a:fld id="{DADBB38E-37F0-4099-9E14-30415241E9A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08429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19_Start_03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hlinkClick r:id="rId3" action="ppaction://hlinkfile"/>
            <a:extLst>
              <a:ext uri="{FF2B5EF4-FFF2-40B4-BE49-F238E27FC236}">
                <a16:creationId xmlns:a16="http://schemas.microsoft.com/office/drawing/2014/main" id="{C6AE2DB9-6ADC-4360-9D1D-50094340B8F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 bwMode="auto">
          <a:xfrm>
            <a:off x="432000" y="360000"/>
            <a:ext cx="3238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C8AE11-918C-4339-935F-EAD4D46F19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24400" y="457200"/>
            <a:ext cx="6858000" cy="2693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841A59-81A3-402A-97AC-2DE7322099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24399" y="3243600"/>
            <a:ext cx="6858000" cy="2242800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4BA0464-189F-412C-B110-2A926862F9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399" y="6279424"/>
            <a:ext cx="4127715" cy="365125"/>
          </a:xfrm>
        </p:spPr>
        <p:txBody>
          <a:bodyPr/>
          <a:lstStyle>
            <a:lvl1pPr>
              <a:defRPr sz="16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B00FEA0-26F5-43E0-AE4F-2C013B1F67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10800" y="6279423"/>
            <a:ext cx="1371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lang="en-US" sz="1600" smtClean="0">
                <a:solidFill>
                  <a:srgbClr val="B1B3B3"/>
                </a:solidFill>
              </a:defRPr>
            </a:lvl1pPr>
          </a:lstStyle>
          <a:p>
            <a:pPr>
              <a:defRPr/>
            </a:pPr>
            <a:fld id="{DADBB38E-37F0-4099-9E14-30415241E9A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4159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19_Start04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hlinkClick r:id="rId3" action="ppaction://hlinkfile"/>
            <a:extLst>
              <a:ext uri="{FF2B5EF4-FFF2-40B4-BE49-F238E27FC236}">
                <a16:creationId xmlns:a16="http://schemas.microsoft.com/office/drawing/2014/main" id="{C6AE2DB9-6ADC-4360-9D1D-50094340B8F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 bwMode="auto">
          <a:xfrm>
            <a:off x="432000" y="360000"/>
            <a:ext cx="3238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C8AE11-918C-4339-935F-EAD4D46F19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38600" y="1338130"/>
            <a:ext cx="7543799" cy="181267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841A59-81A3-402A-97AC-2DE7322099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38600" y="3243600"/>
            <a:ext cx="75438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4BA0464-189F-412C-B110-2A926862F9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038597" y="6279425"/>
            <a:ext cx="2070318" cy="349976"/>
          </a:xfrm>
        </p:spPr>
        <p:txBody>
          <a:bodyPr/>
          <a:lstStyle>
            <a:lvl1pPr>
              <a:defRPr sz="16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43F3314B-9362-4A27-934E-2CF2F3EEE07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38598" y="5029199"/>
            <a:ext cx="7543800" cy="371246"/>
          </a:xfrm>
        </p:spPr>
        <p:txBody>
          <a:bodyPr/>
          <a:lstStyle>
            <a:lvl1pPr marL="0" indent="0">
              <a:buFontTx/>
              <a:buNone/>
              <a:defRPr sz="2400" b="0">
                <a:latin typeface="+mj-lt"/>
              </a:defRPr>
            </a:lvl1pPr>
            <a:lvl2pPr marL="457200" indent="0">
              <a:buFontTx/>
              <a:buNone/>
              <a:defRPr>
                <a:latin typeface="+mn-lt"/>
              </a:defRPr>
            </a:lvl2pPr>
            <a:lvl3pPr marL="914400" indent="0">
              <a:buFontTx/>
              <a:buNone/>
              <a:defRPr>
                <a:latin typeface="+mn-lt"/>
              </a:defRPr>
            </a:lvl3pPr>
            <a:lvl4pPr marL="1371600" indent="0">
              <a:buFontTx/>
              <a:buNone/>
              <a:defRPr>
                <a:latin typeface="+mn-lt"/>
              </a:defRPr>
            </a:lvl4pPr>
            <a:lvl5pPr marL="1828800" indent="0">
              <a:buFontTx/>
              <a:buNone/>
              <a:defRPr>
                <a:latin typeface="+mn-lt"/>
              </a:defRPr>
            </a:lvl5pPr>
          </a:lstStyle>
          <a:p>
            <a:pPr lvl="0"/>
            <a:r>
              <a:rPr lang="et-EE" dirty="0"/>
              <a:t>Sinu nimi</a:t>
            </a:r>
            <a:endParaRPr lang="en-US" dirty="0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CE299A46-8A25-4182-B9E3-BBD0007CABD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38597" y="5507669"/>
            <a:ext cx="7543801" cy="664531"/>
          </a:xfrm>
        </p:spPr>
        <p:txBody>
          <a:bodyPr/>
          <a:lstStyle>
            <a:lvl1pPr marL="0" indent="0">
              <a:buFontTx/>
              <a:buNone/>
              <a:defRPr sz="1800" b="0" cap="all" baseline="0">
                <a:solidFill>
                  <a:srgbClr val="B1B3B3"/>
                </a:solidFill>
                <a:latin typeface="+mn-lt"/>
              </a:defRPr>
            </a:lvl1pPr>
            <a:lvl2pPr marL="457200" indent="0">
              <a:buFontTx/>
              <a:buNone/>
              <a:defRPr>
                <a:latin typeface="+mn-lt"/>
              </a:defRPr>
            </a:lvl2pPr>
            <a:lvl3pPr marL="914400" indent="0">
              <a:buFontTx/>
              <a:buNone/>
              <a:defRPr>
                <a:latin typeface="+mn-lt"/>
              </a:defRPr>
            </a:lvl3pPr>
            <a:lvl4pPr marL="1371600" indent="0">
              <a:buFontTx/>
              <a:buNone/>
              <a:defRPr>
                <a:latin typeface="+mn-lt"/>
              </a:defRPr>
            </a:lvl4pPr>
            <a:lvl5pPr marL="1828800" indent="0">
              <a:buFontTx/>
              <a:buNone/>
              <a:defRPr>
                <a:latin typeface="+mn-lt"/>
              </a:defRPr>
            </a:lvl5pPr>
          </a:lstStyle>
          <a:p>
            <a:pPr lvl="0"/>
            <a:r>
              <a:rPr lang="et-EE" dirty="0"/>
              <a:t>Sinu amet</a:t>
            </a:r>
            <a:endParaRPr lang="en-US" dirty="0"/>
          </a:p>
        </p:txBody>
      </p:sp>
      <p:sp>
        <p:nvSpPr>
          <p:cNvPr id="9" name="Picture Placeholder 15">
            <a:extLst>
              <a:ext uri="{FF2B5EF4-FFF2-40B4-BE49-F238E27FC236}">
                <a16:creationId xmlns:a16="http://schemas.microsoft.com/office/drawing/2014/main" id="{58E1C34A-6EC6-4BCF-BEAC-BE1AAFCC302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438400" y="4806225"/>
            <a:ext cx="1371600" cy="1365975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9B2E460E-E06F-4758-B53F-7F3D23D193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10800" y="6279423"/>
            <a:ext cx="1371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lang="en-US" sz="1600" smtClean="0">
                <a:solidFill>
                  <a:srgbClr val="B1B3B3"/>
                </a:solidFill>
              </a:defRPr>
            </a:lvl1pPr>
          </a:lstStyle>
          <a:p>
            <a:pPr>
              <a:defRPr/>
            </a:pPr>
            <a:fld id="{DADBB38E-37F0-4099-9E14-30415241E9A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93021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UT19_Section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C8AE11-918C-4339-935F-EAD4D46F19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38599" y="847725"/>
            <a:ext cx="7543801" cy="2870199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841A59-81A3-402A-97AC-2DE7322099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38599" y="3810000"/>
            <a:ext cx="7543802" cy="2362200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6">
            <a:hlinkClick r:id="rId2" action="ppaction://hlinkfile"/>
            <a:extLst>
              <a:ext uri="{FF2B5EF4-FFF2-40B4-BE49-F238E27FC236}">
                <a16:creationId xmlns:a16="http://schemas.microsoft.com/office/drawing/2014/main" id="{80A22134-660B-472B-8B6B-06908AA9378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 bwMode="auto">
          <a:xfrm>
            <a:off x="432000" y="360000"/>
            <a:ext cx="3238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AA916E9-F087-4FBE-94E2-5BBEA79EEA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10800" y="6279423"/>
            <a:ext cx="1371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lang="en-US" sz="1600" smtClean="0">
                <a:solidFill>
                  <a:srgbClr val="B1B3B3"/>
                </a:solidFill>
              </a:defRPr>
            </a:lvl1pPr>
          </a:lstStyle>
          <a:p>
            <a:pPr>
              <a:defRPr/>
            </a:pPr>
            <a:fld id="{DADBB38E-37F0-4099-9E14-30415241E9A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43787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UT19_Sectionhead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C8AE11-918C-4339-935F-EAD4D46F19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39200" y="847725"/>
            <a:ext cx="7479901" cy="2870199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841A59-81A3-402A-97AC-2DE7322099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39200" y="3810000"/>
            <a:ext cx="7479902" cy="236220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5" name="Picture 6">
            <a:hlinkClick r:id="rId2" action="ppaction://hlinkfile"/>
            <a:extLst>
              <a:ext uri="{FF2B5EF4-FFF2-40B4-BE49-F238E27FC236}">
                <a16:creationId xmlns:a16="http://schemas.microsoft.com/office/drawing/2014/main" id="{7EB4ED5F-F487-4940-A79D-F008B34916D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 bwMode="auto">
          <a:xfrm>
            <a:off x="432000" y="360000"/>
            <a:ext cx="3238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DEA9CA-D5C2-41E8-AC9B-30436F4418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10800" y="6279423"/>
            <a:ext cx="1371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lang="en-US" sz="1600" smtClean="0">
                <a:solidFill>
                  <a:srgbClr val="B1B3B3"/>
                </a:solidFill>
              </a:defRPr>
            </a:lvl1pPr>
          </a:lstStyle>
          <a:p>
            <a:pPr>
              <a:defRPr/>
            </a:pPr>
            <a:fld id="{DADBB38E-37F0-4099-9E14-30415241E9A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408FF21-948A-4E2D-B75A-CE619EF0B47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6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238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19_Image,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20917C-B12D-46C7-B6BB-0C34E7D65C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8600" y="365125"/>
            <a:ext cx="75438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B98602C-5CF7-45C3-AE90-59D07E66BF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38600" y="1828800"/>
            <a:ext cx="7543800" cy="4343400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tx1"/>
                </a:solidFill>
              </a:defRPr>
            </a:lvl2pPr>
            <a:lvl3pPr marL="914400" indent="0">
              <a:buNone/>
              <a:defRPr>
                <a:solidFill>
                  <a:schemeClr val="tx1"/>
                </a:solidFill>
              </a:defRPr>
            </a:lvl3pPr>
            <a:lvl4pPr marL="1371600" indent="0">
              <a:buNone/>
              <a:defRPr>
                <a:solidFill>
                  <a:schemeClr val="tx1"/>
                </a:solidFill>
              </a:defRPr>
            </a:lvl4pPr>
            <a:lvl5pPr marL="18288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5F9D15BD-9655-41C0-BC62-AA861D9BDDF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3810000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07F442F-6A44-4B33-8CF9-CAAB41F3F4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10800" y="6279423"/>
            <a:ext cx="1371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lang="en-US" sz="1600" smtClean="0">
                <a:solidFill>
                  <a:srgbClr val="B1B3B3"/>
                </a:solidFill>
              </a:defRPr>
            </a:lvl1pPr>
          </a:lstStyle>
          <a:p>
            <a:pPr>
              <a:defRPr/>
            </a:pPr>
            <a:fld id="{DADBB38E-37F0-4099-9E14-30415241E9A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67358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8A58F66E-D844-4CF8-9DF9-50F522F7AF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81000"/>
            <a:ext cx="10972800" cy="6858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2006B4A6-F6A0-4DF3-8EFE-2DFA6EDA86F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600" y="1219200"/>
            <a:ext cx="10972800" cy="4953000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tx1"/>
                </a:solidFill>
              </a:defRPr>
            </a:lvl2pPr>
            <a:lvl3pPr marL="914400" indent="0">
              <a:buNone/>
              <a:defRPr>
                <a:solidFill>
                  <a:schemeClr val="tx1"/>
                </a:solidFill>
              </a:defRPr>
            </a:lvl3pPr>
            <a:lvl4pPr marL="1371600" indent="0">
              <a:buNone/>
              <a:defRPr>
                <a:solidFill>
                  <a:schemeClr val="tx1"/>
                </a:solidFill>
              </a:defRPr>
            </a:lvl4pPr>
            <a:lvl5pPr marL="18288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39E0658-81CE-4FDC-B4D0-938929781D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10800" y="6279423"/>
            <a:ext cx="1371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lang="en-US" sz="1600" smtClean="0">
                <a:solidFill>
                  <a:srgbClr val="B1B3B3"/>
                </a:solidFill>
              </a:defRPr>
            </a:lvl1pPr>
          </a:lstStyle>
          <a:p>
            <a:pPr>
              <a:defRPr/>
            </a:pPr>
            <a:fld id="{DADBB38E-37F0-4099-9E14-30415241E9A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62011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5D143-283E-4B55-8239-403B1EEF475F}" type="datetimeFigureOut">
              <a:rPr lang="en-US" smtClean="0"/>
              <a:t>11/13/2020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0ED26-1996-425D-BC2C-24C73B65DC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297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19_Title and Content_Dar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8A58F66E-D844-4CF8-9DF9-50F522F7AF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81000"/>
            <a:ext cx="10972800" cy="685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2006B4A6-F6A0-4DF3-8EFE-2DFA6EDA86F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600" y="1219200"/>
            <a:ext cx="10972800" cy="495300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39E0658-81CE-4FDC-B4D0-938929781D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10800" y="6279423"/>
            <a:ext cx="1371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lang="en-US" sz="1600" smtClean="0">
                <a:solidFill>
                  <a:srgbClr val="B1B3B3"/>
                </a:solidFill>
              </a:defRPr>
            </a:lvl1pPr>
          </a:lstStyle>
          <a:p>
            <a:pPr>
              <a:defRPr/>
            </a:pPr>
            <a:fld id="{DADBB38E-37F0-4099-9E14-30415241E9A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82825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19_Lis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5F9D15BD-9655-41C0-BC62-AA861D9BDDF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038600" y="0"/>
            <a:ext cx="8153400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B98602C-5CF7-45C3-AE90-59D07E66BF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4154" y="685800"/>
            <a:ext cx="3277246" cy="5486400"/>
          </a:xfrm>
        </p:spPr>
        <p:txBody>
          <a:bodyPr/>
          <a:lstStyle>
            <a:lvl1pPr marL="457200" indent="-45720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1pPr>
            <a:lvl2pPr marL="800100" indent="-34290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2pPr>
            <a:lvl3pPr marL="1257300" indent="-34290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3pPr>
            <a:lvl4pPr marL="1657350" indent="-28575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4pPr>
            <a:lvl5pPr marL="2114550" indent="-28575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FE5A424-D7E1-468C-8698-15E31BEDD4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10800" y="6279423"/>
            <a:ext cx="1371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lang="en-US" sz="1600" smtClean="0">
                <a:solidFill>
                  <a:srgbClr val="B1B3B3"/>
                </a:solidFill>
              </a:defRPr>
            </a:lvl1pPr>
          </a:lstStyle>
          <a:p>
            <a:pPr>
              <a:defRPr/>
            </a:pPr>
            <a:fld id="{DADBB38E-37F0-4099-9E14-30415241E9A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31778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19_Eston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B98602C-5CF7-45C3-AE90-59D07E66BF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4154" y="685800"/>
            <a:ext cx="3276000" cy="5486400"/>
          </a:xfrm>
        </p:spPr>
        <p:txBody>
          <a:bodyPr/>
          <a:lstStyle>
            <a:lvl1pPr marL="457200" indent="-45720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1pPr>
            <a:lvl2pPr marL="800100" indent="-34290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2pPr>
            <a:lvl3pPr marL="1257300" indent="-34290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3pPr>
            <a:lvl4pPr marL="1657350" indent="-28575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4pPr>
            <a:lvl5pPr marL="2114550" indent="-28575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01652932-D49F-4984-8868-A024D281D0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10800" y="6279423"/>
            <a:ext cx="1371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lang="en-US" sz="1600" smtClean="0">
                <a:solidFill>
                  <a:srgbClr val="B1B3B3"/>
                </a:solidFill>
              </a:defRPr>
            </a:lvl1pPr>
          </a:lstStyle>
          <a:p>
            <a:pPr>
              <a:defRPr/>
            </a:pPr>
            <a:fld id="{DADBB38E-37F0-4099-9E14-30415241E9A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3951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19_Logo, 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64192FA-2929-4950-B847-AAE6B12BFDB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520917C-B12D-46C7-B6BB-0C34E7D65C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8600" y="365125"/>
            <a:ext cx="75438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B98602C-5CF7-45C3-AE90-59D07E66BF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38600" y="1828800"/>
            <a:ext cx="7543800" cy="4343400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tx1"/>
                </a:solidFill>
              </a:defRPr>
            </a:lvl2pPr>
            <a:lvl3pPr marL="914400" indent="0">
              <a:buNone/>
              <a:defRPr>
                <a:solidFill>
                  <a:schemeClr val="tx1"/>
                </a:solidFill>
              </a:defRPr>
            </a:lvl3pPr>
            <a:lvl4pPr marL="1371600" indent="0">
              <a:buNone/>
              <a:defRPr>
                <a:solidFill>
                  <a:schemeClr val="tx1"/>
                </a:solidFill>
              </a:defRPr>
            </a:lvl4pPr>
            <a:lvl5pPr marL="18288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5" name="Picture 6">
            <a:hlinkClick r:id="rId3" action="ppaction://hlinkfile"/>
            <a:extLst>
              <a:ext uri="{FF2B5EF4-FFF2-40B4-BE49-F238E27FC236}">
                <a16:creationId xmlns:a16="http://schemas.microsoft.com/office/drawing/2014/main" id="{583E1FF1-12B0-4B0F-9D99-6D6E7A52EA5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 bwMode="auto">
          <a:xfrm>
            <a:off x="432000" y="360000"/>
            <a:ext cx="3238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6A6F4B8-096A-4247-9A01-EA890DCAADF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 bwMode="auto">
          <a:xfrm>
            <a:off x="-3111" y="2169735"/>
            <a:ext cx="3203511" cy="4687597"/>
          </a:xfrm>
          <a:custGeom>
            <a:avLst/>
            <a:gdLst>
              <a:gd name="connsiteX0" fmla="*/ 0 w 5943600"/>
              <a:gd name="connsiteY0" fmla="*/ 5486400 h 5486400"/>
              <a:gd name="connsiteX1" fmla="*/ 1371600 w 5943600"/>
              <a:gd name="connsiteY1" fmla="*/ 0 h 5486400"/>
              <a:gd name="connsiteX2" fmla="*/ 5943600 w 5943600"/>
              <a:gd name="connsiteY2" fmla="*/ 0 h 5486400"/>
              <a:gd name="connsiteX3" fmla="*/ 4572000 w 5943600"/>
              <a:gd name="connsiteY3" fmla="*/ 5486400 h 5486400"/>
              <a:gd name="connsiteX4" fmla="*/ 0 w 5943600"/>
              <a:gd name="connsiteY4" fmla="*/ 5486400 h 5486400"/>
              <a:gd name="connsiteX0" fmla="*/ 1383632 w 7327232"/>
              <a:gd name="connsiteY0" fmla="*/ 5486400 h 5486400"/>
              <a:gd name="connsiteX1" fmla="*/ 0 w 7327232"/>
              <a:gd name="connsiteY1" fmla="*/ 733926 h 5486400"/>
              <a:gd name="connsiteX2" fmla="*/ 7327232 w 7327232"/>
              <a:gd name="connsiteY2" fmla="*/ 0 h 5486400"/>
              <a:gd name="connsiteX3" fmla="*/ 5955632 w 7327232"/>
              <a:gd name="connsiteY3" fmla="*/ 5486400 h 5486400"/>
              <a:gd name="connsiteX4" fmla="*/ 1383632 w 7327232"/>
              <a:gd name="connsiteY4" fmla="*/ 5486400 h 5486400"/>
              <a:gd name="connsiteX0" fmla="*/ 12032 w 7327232"/>
              <a:gd name="connsiteY0" fmla="*/ 5498432 h 5498432"/>
              <a:gd name="connsiteX1" fmla="*/ 0 w 7327232"/>
              <a:gd name="connsiteY1" fmla="*/ 733926 h 5498432"/>
              <a:gd name="connsiteX2" fmla="*/ 7327232 w 7327232"/>
              <a:gd name="connsiteY2" fmla="*/ 0 h 5498432"/>
              <a:gd name="connsiteX3" fmla="*/ 5955632 w 7327232"/>
              <a:gd name="connsiteY3" fmla="*/ 5486400 h 5498432"/>
              <a:gd name="connsiteX4" fmla="*/ 12032 w 7327232"/>
              <a:gd name="connsiteY4" fmla="*/ 5498432 h 5498432"/>
              <a:gd name="connsiteX0" fmla="*/ 12032 w 5955632"/>
              <a:gd name="connsiteY0" fmla="*/ 4764506 h 4764506"/>
              <a:gd name="connsiteX1" fmla="*/ 0 w 5955632"/>
              <a:gd name="connsiteY1" fmla="*/ 0 h 4764506"/>
              <a:gd name="connsiteX2" fmla="*/ 3212432 w 5955632"/>
              <a:gd name="connsiteY2" fmla="*/ 1888958 h 4764506"/>
              <a:gd name="connsiteX3" fmla="*/ 5955632 w 5955632"/>
              <a:gd name="connsiteY3" fmla="*/ 4752474 h 4764506"/>
              <a:gd name="connsiteX4" fmla="*/ 12032 w 5955632"/>
              <a:gd name="connsiteY4" fmla="*/ 4764506 h 4764506"/>
              <a:gd name="connsiteX0" fmla="*/ 1158 w 5944758"/>
              <a:gd name="connsiteY0" fmla="*/ 4704348 h 4704348"/>
              <a:gd name="connsiteX1" fmla="*/ 1158 w 5944758"/>
              <a:gd name="connsiteY1" fmla="*/ 0 h 4704348"/>
              <a:gd name="connsiteX2" fmla="*/ 3201558 w 5944758"/>
              <a:gd name="connsiteY2" fmla="*/ 1828800 h 4704348"/>
              <a:gd name="connsiteX3" fmla="*/ 5944758 w 5944758"/>
              <a:gd name="connsiteY3" fmla="*/ 4692316 h 4704348"/>
              <a:gd name="connsiteX4" fmla="*/ 1158 w 5944758"/>
              <a:gd name="connsiteY4" fmla="*/ 4704348 h 4704348"/>
              <a:gd name="connsiteX0" fmla="*/ 1158 w 3201558"/>
              <a:gd name="connsiteY0" fmla="*/ 4704348 h 4728410"/>
              <a:gd name="connsiteX1" fmla="*/ 1158 w 3201558"/>
              <a:gd name="connsiteY1" fmla="*/ 0 h 4728410"/>
              <a:gd name="connsiteX2" fmla="*/ 3201558 w 3201558"/>
              <a:gd name="connsiteY2" fmla="*/ 1828800 h 4728410"/>
              <a:gd name="connsiteX3" fmla="*/ 1529169 w 3201558"/>
              <a:gd name="connsiteY3" fmla="*/ 4728410 h 4728410"/>
              <a:gd name="connsiteX4" fmla="*/ 1158 w 3201558"/>
              <a:gd name="connsiteY4" fmla="*/ 4704348 h 4728410"/>
              <a:gd name="connsiteX0" fmla="*/ 1158 w 3201558"/>
              <a:gd name="connsiteY0" fmla="*/ 4704348 h 4728410"/>
              <a:gd name="connsiteX1" fmla="*/ 1158 w 3201558"/>
              <a:gd name="connsiteY1" fmla="*/ 0 h 4728410"/>
              <a:gd name="connsiteX2" fmla="*/ 3201558 w 3201558"/>
              <a:gd name="connsiteY2" fmla="*/ 1852863 h 4728410"/>
              <a:gd name="connsiteX3" fmla="*/ 1529169 w 3201558"/>
              <a:gd name="connsiteY3" fmla="*/ 4728410 h 4728410"/>
              <a:gd name="connsiteX4" fmla="*/ 1158 w 3201558"/>
              <a:gd name="connsiteY4" fmla="*/ 4704348 h 4728410"/>
              <a:gd name="connsiteX0" fmla="*/ 12032 w 3212432"/>
              <a:gd name="connsiteY0" fmla="*/ 4740442 h 4764504"/>
              <a:gd name="connsiteX1" fmla="*/ 0 w 3212432"/>
              <a:gd name="connsiteY1" fmla="*/ 0 h 4764504"/>
              <a:gd name="connsiteX2" fmla="*/ 3212432 w 3212432"/>
              <a:gd name="connsiteY2" fmla="*/ 1888957 h 4764504"/>
              <a:gd name="connsiteX3" fmla="*/ 1540043 w 3212432"/>
              <a:gd name="connsiteY3" fmla="*/ 4764504 h 4764504"/>
              <a:gd name="connsiteX4" fmla="*/ 12032 w 3212432"/>
              <a:gd name="connsiteY4" fmla="*/ 4740442 h 4764504"/>
              <a:gd name="connsiteX0" fmla="*/ 3111 w 3203511"/>
              <a:gd name="connsiteY0" fmla="*/ 4700297 h 4724359"/>
              <a:gd name="connsiteX1" fmla="*/ 0 w 3203511"/>
              <a:gd name="connsiteY1" fmla="*/ 0 h 4724359"/>
              <a:gd name="connsiteX2" fmla="*/ 3203511 w 3203511"/>
              <a:gd name="connsiteY2" fmla="*/ 1848812 h 4724359"/>
              <a:gd name="connsiteX3" fmla="*/ 1531122 w 3203511"/>
              <a:gd name="connsiteY3" fmla="*/ 4724359 h 4724359"/>
              <a:gd name="connsiteX4" fmla="*/ 3111 w 3203511"/>
              <a:gd name="connsiteY4" fmla="*/ 4700297 h 4724359"/>
              <a:gd name="connsiteX0" fmla="*/ 9461 w 3203511"/>
              <a:gd name="connsiteY0" fmla="*/ 4700297 h 4724359"/>
              <a:gd name="connsiteX1" fmla="*/ 0 w 3203511"/>
              <a:gd name="connsiteY1" fmla="*/ 0 h 4724359"/>
              <a:gd name="connsiteX2" fmla="*/ 3203511 w 3203511"/>
              <a:gd name="connsiteY2" fmla="*/ 1848812 h 4724359"/>
              <a:gd name="connsiteX3" fmla="*/ 1531122 w 3203511"/>
              <a:gd name="connsiteY3" fmla="*/ 4724359 h 4724359"/>
              <a:gd name="connsiteX4" fmla="*/ 9461 w 3203511"/>
              <a:gd name="connsiteY4" fmla="*/ 4700297 h 4724359"/>
              <a:gd name="connsiteX0" fmla="*/ 9461 w 3203511"/>
              <a:gd name="connsiteY0" fmla="*/ 4700297 h 4700297"/>
              <a:gd name="connsiteX1" fmla="*/ 0 w 3203511"/>
              <a:gd name="connsiteY1" fmla="*/ 0 h 4700297"/>
              <a:gd name="connsiteX2" fmla="*/ 3203511 w 3203511"/>
              <a:gd name="connsiteY2" fmla="*/ 1848812 h 4700297"/>
              <a:gd name="connsiteX3" fmla="*/ 1553982 w 3203511"/>
              <a:gd name="connsiteY3" fmla="*/ 4686259 h 4700297"/>
              <a:gd name="connsiteX4" fmla="*/ 9461 w 3203511"/>
              <a:gd name="connsiteY4" fmla="*/ 4700297 h 4700297"/>
              <a:gd name="connsiteX0" fmla="*/ 4381 w 3203511"/>
              <a:gd name="connsiteY0" fmla="*/ 4687597 h 4687597"/>
              <a:gd name="connsiteX1" fmla="*/ 0 w 3203511"/>
              <a:gd name="connsiteY1" fmla="*/ 0 h 4687597"/>
              <a:gd name="connsiteX2" fmla="*/ 3203511 w 3203511"/>
              <a:gd name="connsiteY2" fmla="*/ 1848812 h 4687597"/>
              <a:gd name="connsiteX3" fmla="*/ 1553982 w 3203511"/>
              <a:gd name="connsiteY3" fmla="*/ 4686259 h 4687597"/>
              <a:gd name="connsiteX4" fmla="*/ 4381 w 3203511"/>
              <a:gd name="connsiteY4" fmla="*/ 4687597 h 4687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03511" h="4687597">
                <a:moveTo>
                  <a:pt x="4381" y="4687597"/>
                </a:moveTo>
                <a:cubicBezTo>
                  <a:pt x="370" y="3099428"/>
                  <a:pt x="4011" y="1588169"/>
                  <a:pt x="0" y="0"/>
                </a:cubicBezTo>
                <a:lnTo>
                  <a:pt x="3203511" y="1848812"/>
                </a:lnTo>
                <a:lnTo>
                  <a:pt x="1553982" y="4686259"/>
                </a:lnTo>
                <a:lnTo>
                  <a:pt x="4381" y="4687597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A6ADEAE-AF39-4D6C-A4BC-5EE14E027C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10800" y="6279423"/>
            <a:ext cx="1371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lang="en-US" sz="1600" smtClean="0">
                <a:solidFill>
                  <a:srgbClr val="B1B3B3"/>
                </a:solidFill>
              </a:defRPr>
            </a:lvl1pPr>
          </a:lstStyle>
          <a:p>
            <a:pPr>
              <a:defRPr/>
            </a:pPr>
            <a:fld id="{DADBB38E-37F0-4099-9E14-30415241E9A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652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19_Text on Imag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C793CB-F237-45BF-8F67-B555E6BD80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4800600"/>
            <a:ext cx="6858000" cy="1600200"/>
          </a:xfrm>
        </p:spPr>
        <p:txBody>
          <a:bodyPr/>
          <a:lstStyle>
            <a:lvl1pPr marL="0" indent="0">
              <a:buNone/>
              <a:defRPr sz="2400">
                <a:solidFill>
                  <a:schemeClr val="bg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Picture Placeholder 3">
            <a:extLst>
              <a:ext uri="{FF2B5EF4-FFF2-40B4-BE49-F238E27FC236}">
                <a16:creationId xmlns:a16="http://schemas.microsoft.com/office/drawing/2014/main" id="{97076630-4D03-480B-AB4E-CAE8943BA3E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 bwMode="auto">
          <a:xfrm>
            <a:off x="0" y="-6116"/>
            <a:ext cx="12204467" cy="6868301"/>
          </a:xfrm>
          <a:custGeom>
            <a:avLst/>
            <a:gdLst>
              <a:gd name="connsiteX0" fmla="*/ 0 w 5943600"/>
              <a:gd name="connsiteY0" fmla="*/ 5486400 h 5486400"/>
              <a:gd name="connsiteX1" fmla="*/ 1371600 w 5943600"/>
              <a:gd name="connsiteY1" fmla="*/ 0 h 5486400"/>
              <a:gd name="connsiteX2" fmla="*/ 5943600 w 5943600"/>
              <a:gd name="connsiteY2" fmla="*/ 0 h 5486400"/>
              <a:gd name="connsiteX3" fmla="*/ 4572000 w 5943600"/>
              <a:gd name="connsiteY3" fmla="*/ 5486400 h 5486400"/>
              <a:gd name="connsiteX4" fmla="*/ 0 w 5943600"/>
              <a:gd name="connsiteY4" fmla="*/ 5486400 h 5486400"/>
              <a:gd name="connsiteX0" fmla="*/ 1383632 w 7327232"/>
              <a:gd name="connsiteY0" fmla="*/ 5486400 h 5486400"/>
              <a:gd name="connsiteX1" fmla="*/ 0 w 7327232"/>
              <a:gd name="connsiteY1" fmla="*/ 733926 h 5486400"/>
              <a:gd name="connsiteX2" fmla="*/ 7327232 w 7327232"/>
              <a:gd name="connsiteY2" fmla="*/ 0 h 5486400"/>
              <a:gd name="connsiteX3" fmla="*/ 5955632 w 7327232"/>
              <a:gd name="connsiteY3" fmla="*/ 5486400 h 5486400"/>
              <a:gd name="connsiteX4" fmla="*/ 1383632 w 7327232"/>
              <a:gd name="connsiteY4" fmla="*/ 5486400 h 5486400"/>
              <a:gd name="connsiteX0" fmla="*/ 12032 w 7327232"/>
              <a:gd name="connsiteY0" fmla="*/ 5498432 h 5498432"/>
              <a:gd name="connsiteX1" fmla="*/ 0 w 7327232"/>
              <a:gd name="connsiteY1" fmla="*/ 733926 h 5498432"/>
              <a:gd name="connsiteX2" fmla="*/ 7327232 w 7327232"/>
              <a:gd name="connsiteY2" fmla="*/ 0 h 5498432"/>
              <a:gd name="connsiteX3" fmla="*/ 5955632 w 7327232"/>
              <a:gd name="connsiteY3" fmla="*/ 5486400 h 5498432"/>
              <a:gd name="connsiteX4" fmla="*/ 12032 w 7327232"/>
              <a:gd name="connsiteY4" fmla="*/ 5498432 h 5498432"/>
              <a:gd name="connsiteX0" fmla="*/ 12032 w 5955632"/>
              <a:gd name="connsiteY0" fmla="*/ 4764506 h 4764506"/>
              <a:gd name="connsiteX1" fmla="*/ 0 w 5955632"/>
              <a:gd name="connsiteY1" fmla="*/ 0 h 4764506"/>
              <a:gd name="connsiteX2" fmla="*/ 3212432 w 5955632"/>
              <a:gd name="connsiteY2" fmla="*/ 1888958 h 4764506"/>
              <a:gd name="connsiteX3" fmla="*/ 5955632 w 5955632"/>
              <a:gd name="connsiteY3" fmla="*/ 4752474 h 4764506"/>
              <a:gd name="connsiteX4" fmla="*/ 12032 w 5955632"/>
              <a:gd name="connsiteY4" fmla="*/ 4764506 h 4764506"/>
              <a:gd name="connsiteX0" fmla="*/ 1158 w 5944758"/>
              <a:gd name="connsiteY0" fmla="*/ 4704348 h 4704348"/>
              <a:gd name="connsiteX1" fmla="*/ 1158 w 5944758"/>
              <a:gd name="connsiteY1" fmla="*/ 0 h 4704348"/>
              <a:gd name="connsiteX2" fmla="*/ 3201558 w 5944758"/>
              <a:gd name="connsiteY2" fmla="*/ 1828800 h 4704348"/>
              <a:gd name="connsiteX3" fmla="*/ 5944758 w 5944758"/>
              <a:gd name="connsiteY3" fmla="*/ 4692316 h 4704348"/>
              <a:gd name="connsiteX4" fmla="*/ 1158 w 5944758"/>
              <a:gd name="connsiteY4" fmla="*/ 4704348 h 4704348"/>
              <a:gd name="connsiteX0" fmla="*/ 1158 w 3201558"/>
              <a:gd name="connsiteY0" fmla="*/ 4704348 h 4728410"/>
              <a:gd name="connsiteX1" fmla="*/ 1158 w 3201558"/>
              <a:gd name="connsiteY1" fmla="*/ 0 h 4728410"/>
              <a:gd name="connsiteX2" fmla="*/ 3201558 w 3201558"/>
              <a:gd name="connsiteY2" fmla="*/ 1828800 h 4728410"/>
              <a:gd name="connsiteX3" fmla="*/ 1529169 w 3201558"/>
              <a:gd name="connsiteY3" fmla="*/ 4728410 h 4728410"/>
              <a:gd name="connsiteX4" fmla="*/ 1158 w 3201558"/>
              <a:gd name="connsiteY4" fmla="*/ 4704348 h 4728410"/>
              <a:gd name="connsiteX0" fmla="*/ 1158 w 3201558"/>
              <a:gd name="connsiteY0" fmla="*/ 4704348 h 4728410"/>
              <a:gd name="connsiteX1" fmla="*/ 1158 w 3201558"/>
              <a:gd name="connsiteY1" fmla="*/ 0 h 4728410"/>
              <a:gd name="connsiteX2" fmla="*/ 3201558 w 3201558"/>
              <a:gd name="connsiteY2" fmla="*/ 1852863 h 4728410"/>
              <a:gd name="connsiteX3" fmla="*/ 1529169 w 3201558"/>
              <a:gd name="connsiteY3" fmla="*/ 4728410 h 4728410"/>
              <a:gd name="connsiteX4" fmla="*/ 1158 w 3201558"/>
              <a:gd name="connsiteY4" fmla="*/ 4704348 h 4728410"/>
              <a:gd name="connsiteX0" fmla="*/ 12032 w 3212432"/>
              <a:gd name="connsiteY0" fmla="*/ 4740442 h 4764504"/>
              <a:gd name="connsiteX1" fmla="*/ 0 w 3212432"/>
              <a:gd name="connsiteY1" fmla="*/ 0 h 4764504"/>
              <a:gd name="connsiteX2" fmla="*/ 3212432 w 3212432"/>
              <a:gd name="connsiteY2" fmla="*/ 1888957 h 4764504"/>
              <a:gd name="connsiteX3" fmla="*/ 1540043 w 3212432"/>
              <a:gd name="connsiteY3" fmla="*/ 4764504 h 4764504"/>
              <a:gd name="connsiteX4" fmla="*/ 12032 w 3212432"/>
              <a:gd name="connsiteY4" fmla="*/ 4740442 h 4764504"/>
              <a:gd name="connsiteX0" fmla="*/ 3111 w 3203511"/>
              <a:gd name="connsiteY0" fmla="*/ 4700297 h 4724359"/>
              <a:gd name="connsiteX1" fmla="*/ 0 w 3203511"/>
              <a:gd name="connsiteY1" fmla="*/ 0 h 4724359"/>
              <a:gd name="connsiteX2" fmla="*/ 3203511 w 3203511"/>
              <a:gd name="connsiteY2" fmla="*/ 1848812 h 4724359"/>
              <a:gd name="connsiteX3" fmla="*/ 1531122 w 3203511"/>
              <a:gd name="connsiteY3" fmla="*/ 4724359 h 4724359"/>
              <a:gd name="connsiteX4" fmla="*/ 3111 w 3203511"/>
              <a:gd name="connsiteY4" fmla="*/ 4700297 h 4724359"/>
              <a:gd name="connsiteX0" fmla="*/ 9461 w 3203511"/>
              <a:gd name="connsiteY0" fmla="*/ 4700297 h 4724359"/>
              <a:gd name="connsiteX1" fmla="*/ 0 w 3203511"/>
              <a:gd name="connsiteY1" fmla="*/ 0 h 4724359"/>
              <a:gd name="connsiteX2" fmla="*/ 3203511 w 3203511"/>
              <a:gd name="connsiteY2" fmla="*/ 1848812 h 4724359"/>
              <a:gd name="connsiteX3" fmla="*/ 1531122 w 3203511"/>
              <a:gd name="connsiteY3" fmla="*/ 4724359 h 4724359"/>
              <a:gd name="connsiteX4" fmla="*/ 9461 w 3203511"/>
              <a:gd name="connsiteY4" fmla="*/ 4700297 h 4724359"/>
              <a:gd name="connsiteX0" fmla="*/ 9461 w 3203511"/>
              <a:gd name="connsiteY0" fmla="*/ 4700297 h 4700297"/>
              <a:gd name="connsiteX1" fmla="*/ 0 w 3203511"/>
              <a:gd name="connsiteY1" fmla="*/ 0 h 4700297"/>
              <a:gd name="connsiteX2" fmla="*/ 3203511 w 3203511"/>
              <a:gd name="connsiteY2" fmla="*/ 1848812 h 4700297"/>
              <a:gd name="connsiteX3" fmla="*/ 1553982 w 3203511"/>
              <a:gd name="connsiteY3" fmla="*/ 4686259 h 4700297"/>
              <a:gd name="connsiteX4" fmla="*/ 9461 w 3203511"/>
              <a:gd name="connsiteY4" fmla="*/ 4700297 h 4700297"/>
              <a:gd name="connsiteX0" fmla="*/ 4381 w 3203511"/>
              <a:gd name="connsiteY0" fmla="*/ 4687597 h 4687597"/>
              <a:gd name="connsiteX1" fmla="*/ 0 w 3203511"/>
              <a:gd name="connsiteY1" fmla="*/ 0 h 4687597"/>
              <a:gd name="connsiteX2" fmla="*/ 3203511 w 3203511"/>
              <a:gd name="connsiteY2" fmla="*/ 1848812 h 4687597"/>
              <a:gd name="connsiteX3" fmla="*/ 1553982 w 3203511"/>
              <a:gd name="connsiteY3" fmla="*/ 4686259 h 4687597"/>
              <a:gd name="connsiteX4" fmla="*/ 4381 w 3203511"/>
              <a:gd name="connsiteY4" fmla="*/ 4687597 h 4687597"/>
              <a:gd name="connsiteX0" fmla="*/ 4381 w 12203820"/>
              <a:gd name="connsiteY0" fmla="*/ 4693711 h 4693711"/>
              <a:gd name="connsiteX1" fmla="*/ 0 w 12203820"/>
              <a:gd name="connsiteY1" fmla="*/ 6114 h 4693711"/>
              <a:gd name="connsiteX2" fmla="*/ 12203820 w 12203820"/>
              <a:gd name="connsiteY2" fmla="*/ 0 h 4693711"/>
              <a:gd name="connsiteX3" fmla="*/ 1553982 w 12203820"/>
              <a:gd name="connsiteY3" fmla="*/ 4692373 h 4693711"/>
              <a:gd name="connsiteX4" fmla="*/ 4381 w 12203820"/>
              <a:gd name="connsiteY4" fmla="*/ 4693711 h 4693711"/>
              <a:gd name="connsiteX0" fmla="*/ 4381 w 12213274"/>
              <a:gd name="connsiteY0" fmla="*/ 4693711 h 6860807"/>
              <a:gd name="connsiteX1" fmla="*/ 0 w 12213274"/>
              <a:gd name="connsiteY1" fmla="*/ 6114 h 6860807"/>
              <a:gd name="connsiteX2" fmla="*/ 12203820 w 12213274"/>
              <a:gd name="connsiteY2" fmla="*/ 0 h 6860807"/>
              <a:gd name="connsiteX3" fmla="*/ 12213274 w 12213274"/>
              <a:gd name="connsiteY3" fmla="*/ 6860807 h 6860807"/>
              <a:gd name="connsiteX4" fmla="*/ 4381 w 12213274"/>
              <a:gd name="connsiteY4" fmla="*/ 4693711 h 6860807"/>
              <a:gd name="connsiteX0" fmla="*/ 4381 w 12213274"/>
              <a:gd name="connsiteY0" fmla="*/ 4693711 h 7224963"/>
              <a:gd name="connsiteX1" fmla="*/ 0 w 12213274"/>
              <a:gd name="connsiteY1" fmla="*/ 6114 h 7224963"/>
              <a:gd name="connsiteX2" fmla="*/ 12203820 w 12213274"/>
              <a:gd name="connsiteY2" fmla="*/ 0 h 7224963"/>
              <a:gd name="connsiteX3" fmla="*/ 12213274 w 12213274"/>
              <a:gd name="connsiteY3" fmla="*/ 6860807 h 7224963"/>
              <a:gd name="connsiteX4" fmla="*/ 9444445 w 12213274"/>
              <a:gd name="connsiteY4" fmla="*/ 7203748 h 7224963"/>
              <a:gd name="connsiteX5" fmla="*/ 4381 w 12213274"/>
              <a:gd name="connsiteY5" fmla="*/ 4693711 h 7224963"/>
              <a:gd name="connsiteX0" fmla="*/ 4381 w 12213274"/>
              <a:gd name="connsiteY0" fmla="*/ 4693711 h 7207198"/>
              <a:gd name="connsiteX1" fmla="*/ 0 w 12213274"/>
              <a:gd name="connsiteY1" fmla="*/ 6114 h 7207198"/>
              <a:gd name="connsiteX2" fmla="*/ 12203820 w 12213274"/>
              <a:gd name="connsiteY2" fmla="*/ 0 h 7207198"/>
              <a:gd name="connsiteX3" fmla="*/ 12213274 w 12213274"/>
              <a:gd name="connsiteY3" fmla="*/ 6860807 h 7207198"/>
              <a:gd name="connsiteX4" fmla="*/ 9444445 w 12213274"/>
              <a:gd name="connsiteY4" fmla="*/ 7203748 h 7207198"/>
              <a:gd name="connsiteX5" fmla="*/ 4381 w 12213274"/>
              <a:gd name="connsiteY5" fmla="*/ 4693711 h 7207198"/>
              <a:gd name="connsiteX0" fmla="*/ 4381 w 12213274"/>
              <a:gd name="connsiteY0" fmla="*/ 4693711 h 6885393"/>
              <a:gd name="connsiteX1" fmla="*/ 0 w 12213274"/>
              <a:gd name="connsiteY1" fmla="*/ 6114 h 6885393"/>
              <a:gd name="connsiteX2" fmla="*/ 12203820 w 12213274"/>
              <a:gd name="connsiteY2" fmla="*/ 0 h 6885393"/>
              <a:gd name="connsiteX3" fmla="*/ 12213274 w 12213274"/>
              <a:gd name="connsiteY3" fmla="*/ 6860807 h 6885393"/>
              <a:gd name="connsiteX4" fmla="*/ 9679576 w 12213274"/>
              <a:gd name="connsiteY4" fmla="*/ 6877176 h 6885393"/>
              <a:gd name="connsiteX5" fmla="*/ 4381 w 12213274"/>
              <a:gd name="connsiteY5" fmla="*/ 4693711 h 6885393"/>
              <a:gd name="connsiteX0" fmla="*/ 4381 w 12213274"/>
              <a:gd name="connsiteY0" fmla="*/ 4693711 h 6901759"/>
              <a:gd name="connsiteX1" fmla="*/ 0 w 12213274"/>
              <a:gd name="connsiteY1" fmla="*/ 6114 h 6901759"/>
              <a:gd name="connsiteX2" fmla="*/ 12203820 w 12213274"/>
              <a:gd name="connsiteY2" fmla="*/ 0 h 6901759"/>
              <a:gd name="connsiteX3" fmla="*/ 12213274 w 12213274"/>
              <a:gd name="connsiteY3" fmla="*/ 6860807 h 6901759"/>
              <a:gd name="connsiteX4" fmla="*/ 9679576 w 12213274"/>
              <a:gd name="connsiteY4" fmla="*/ 6877176 h 6901759"/>
              <a:gd name="connsiteX5" fmla="*/ 4381 w 12213274"/>
              <a:gd name="connsiteY5" fmla="*/ 4693711 h 6901759"/>
              <a:gd name="connsiteX0" fmla="*/ 4381 w 12213274"/>
              <a:gd name="connsiteY0" fmla="*/ 2642843 h 6901759"/>
              <a:gd name="connsiteX1" fmla="*/ 0 w 12213274"/>
              <a:gd name="connsiteY1" fmla="*/ 6114 h 6901759"/>
              <a:gd name="connsiteX2" fmla="*/ 12203820 w 12213274"/>
              <a:gd name="connsiteY2" fmla="*/ 0 h 6901759"/>
              <a:gd name="connsiteX3" fmla="*/ 12213274 w 12213274"/>
              <a:gd name="connsiteY3" fmla="*/ 6860807 h 6901759"/>
              <a:gd name="connsiteX4" fmla="*/ 9679576 w 12213274"/>
              <a:gd name="connsiteY4" fmla="*/ 6877176 h 6901759"/>
              <a:gd name="connsiteX5" fmla="*/ 4381 w 12213274"/>
              <a:gd name="connsiteY5" fmla="*/ 2642843 h 6901759"/>
              <a:gd name="connsiteX0" fmla="*/ 4381 w 12213274"/>
              <a:gd name="connsiteY0" fmla="*/ 2642843 h 6901759"/>
              <a:gd name="connsiteX1" fmla="*/ 0 w 12213274"/>
              <a:gd name="connsiteY1" fmla="*/ 6114 h 6901759"/>
              <a:gd name="connsiteX2" fmla="*/ 12203820 w 12213274"/>
              <a:gd name="connsiteY2" fmla="*/ 0 h 6901759"/>
              <a:gd name="connsiteX3" fmla="*/ 12213274 w 12213274"/>
              <a:gd name="connsiteY3" fmla="*/ 6860807 h 6901759"/>
              <a:gd name="connsiteX4" fmla="*/ 9679576 w 12213274"/>
              <a:gd name="connsiteY4" fmla="*/ 6877176 h 6901759"/>
              <a:gd name="connsiteX5" fmla="*/ 10058399 w 12213274"/>
              <a:gd name="connsiteY5" fmla="*/ 5348824 h 6901759"/>
              <a:gd name="connsiteX6" fmla="*/ 4381 w 12213274"/>
              <a:gd name="connsiteY6" fmla="*/ 2642843 h 6901759"/>
              <a:gd name="connsiteX0" fmla="*/ 4381 w 12213274"/>
              <a:gd name="connsiteY0" fmla="*/ 2642843 h 6901759"/>
              <a:gd name="connsiteX1" fmla="*/ 0 w 12213274"/>
              <a:gd name="connsiteY1" fmla="*/ 6114 h 6901759"/>
              <a:gd name="connsiteX2" fmla="*/ 12203820 w 12213274"/>
              <a:gd name="connsiteY2" fmla="*/ 0 h 6901759"/>
              <a:gd name="connsiteX3" fmla="*/ 12213274 w 12213274"/>
              <a:gd name="connsiteY3" fmla="*/ 6860807 h 6901759"/>
              <a:gd name="connsiteX4" fmla="*/ 9679576 w 12213274"/>
              <a:gd name="connsiteY4" fmla="*/ 6877176 h 6901759"/>
              <a:gd name="connsiteX5" fmla="*/ 10058399 w 12213274"/>
              <a:gd name="connsiteY5" fmla="*/ 5348824 h 6901759"/>
              <a:gd name="connsiteX6" fmla="*/ 4381 w 12213274"/>
              <a:gd name="connsiteY6" fmla="*/ 2642843 h 6901759"/>
              <a:gd name="connsiteX0" fmla="*/ 4381 w 12213274"/>
              <a:gd name="connsiteY0" fmla="*/ 2642843 h 6901759"/>
              <a:gd name="connsiteX1" fmla="*/ 0 w 12213274"/>
              <a:gd name="connsiteY1" fmla="*/ 6114 h 6901759"/>
              <a:gd name="connsiteX2" fmla="*/ 12203820 w 12213274"/>
              <a:gd name="connsiteY2" fmla="*/ 0 h 6901759"/>
              <a:gd name="connsiteX3" fmla="*/ 12213274 w 12213274"/>
              <a:gd name="connsiteY3" fmla="*/ 6860807 h 6901759"/>
              <a:gd name="connsiteX4" fmla="*/ 9679576 w 12213274"/>
              <a:gd name="connsiteY4" fmla="*/ 6877176 h 6901759"/>
              <a:gd name="connsiteX5" fmla="*/ 10058399 w 12213274"/>
              <a:gd name="connsiteY5" fmla="*/ 5348824 h 6901759"/>
              <a:gd name="connsiteX6" fmla="*/ 4381 w 12213274"/>
              <a:gd name="connsiteY6" fmla="*/ 2642843 h 6901759"/>
              <a:gd name="connsiteX0" fmla="*/ 4381 w 12213274"/>
              <a:gd name="connsiteY0" fmla="*/ 2642843 h 6901759"/>
              <a:gd name="connsiteX1" fmla="*/ 0 w 12213274"/>
              <a:gd name="connsiteY1" fmla="*/ 6114 h 6901759"/>
              <a:gd name="connsiteX2" fmla="*/ 12203820 w 12213274"/>
              <a:gd name="connsiteY2" fmla="*/ 0 h 6901759"/>
              <a:gd name="connsiteX3" fmla="*/ 12213274 w 12213274"/>
              <a:gd name="connsiteY3" fmla="*/ 6860807 h 6901759"/>
              <a:gd name="connsiteX4" fmla="*/ 9679576 w 12213274"/>
              <a:gd name="connsiteY4" fmla="*/ 6877176 h 6901759"/>
              <a:gd name="connsiteX5" fmla="*/ 10071462 w 12213274"/>
              <a:gd name="connsiteY5" fmla="*/ 5388012 h 6901759"/>
              <a:gd name="connsiteX6" fmla="*/ 4381 w 12213274"/>
              <a:gd name="connsiteY6" fmla="*/ 2642843 h 6901759"/>
              <a:gd name="connsiteX0" fmla="*/ 4381 w 12213274"/>
              <a:gd name="connsiteY0" fmla="*/ 2668969 h 6901759"/>
              <a:gd name="connsiteX1" fmla="*/ 0 w 12213274"/>
              <a:gd name="connsiteY1" fmla="*/ 6114 h 6901759"/>
              <a:gd name="connsiteX2" fmla="*/ 12203820 w 12213274"/>
              <a:gd name="connsiteY2" fmla="*/ 0 h 6901759"/>
              <a:gd name="connsiteX3" fmla="*/ 12213274 w 12213274"/>
              <a:gd name="connsiteY3" fmla="*/ 6860807 h 6901759"/>
              <a:gd name="connsiteX4" fmla="*/ 9679576 w 12213274"/>
              <a:gd name="connsiteY4" fmla="*/ 6877176 h 6901759"/>
              <a:gd name="connsiteX5" fmla="*/ 10071462 w 12213274"/>
              <a:gd name="connsiteY5" fmla="*/ 5388012 h 6901759"/>
              <a:gd name="connsiteX6" fmla="*/ 4381 w 12213274"/>
              <a:gd name="connsiteY6" fmla="*/ 2668969 h 6901759"/>
              <a:gd name="connsiteX0" fmla="*/ 4381 w 12213274"/>
              <a:gd name="connsiteY0" fmla="*/ 2668969 h 6901759"/>
              <a:gd name="connsiteX1" fmla="*/ 0 w 12213274"/>
              <a:gd name="connsiteY1" fmla="*/ 6114 h 6901759"/>
              <a:gd name="connsiteX2" fmla="*/ 12203820 w 12213274"/>
              <a:gd name="connsiteY2" fmla="*/ 0 h 6901759"/>
              <a:gd name="connsiteX3" fmla="*/ 12213274 w 12213274"/>
              <a:gd name="connsiteY3" fmla="*/ 6860807 h 6901759"/>
              <a:gd name="connsiteX4" fmla="*/ 9679576 w 12213274"/>
              <a:gd name="connsiteY4" fmla="*/ 6877176 h 6901759"/>
              <a:gd name="connsiteX5" fmla="*/ 10084162 w 12213274"/>
              <a:gd name="connsiteY5" fmla="*/ 5375312 h 6901759"/>
              <a:gd name="connsiteX6" fmla="*/ 4381 w 12213274"/>
              <a:gd name="connsiteY6" fmla="*/ 2668969 h 6901759"/>
              <a:gd name="connsiteX0" fmla="*/ 4381 w 12213274"/>
              <a:gd name="connsiteY0" fmla="*/ 2668969 h 6884913"/>
              <a:gd name="connsiteX1" fmla="*/ 0 w 12213274"/>
              <a:gd name="connsiteY1" fmla="*/ 6114 h 6884913"/>
              <a:gd name="connsiteX2" fmla="*/ 12203820 w 12213274"/>
              <a:gd name="connsiteY2" fmla="*/ 0 h 6884913"/>
              <a:gd name="connsiteX3" fmla="*/ 12213274 w 12213274"/>
              <a:gd name="connsiteY3" fmla="*/ 6860807 h 6884913"/>
              <a:gd name="connsiteX4" fmla="*/ 9679576 w 12213274"/>
              <a:gd name="connsiteY4" fmla="*/ 6877176 h 6884913"/>
              <a:gd name="connsiteX5" fmla="*/ 10084162 w 12213274"/>
              <a:gd name="connsiteY5" fmla="*/ 5375312 h 6884913"/>
              <a:gd name="connsiteX6" fmla="*/ 4381 w 12213274"/>
              <a:gd name="connsiteY6" fmla="*/ 2668969 h 6884913"/>
              <a:gd name="connsiteX0" fmla="*/ 4381 w 12204467"/>
              <a:gd name="connsiteY0" fmla="*/ 2668969 h 6881968"/>
              <a:gd name="connsiteX1" fmla="*/ 0 w 12204467"/>
              <a:gd name="connsiteY1" fmla="*/ 6114 h 6881968"/>
              <a:gd name="connsiteX2" fmla="*/ 12203820 w 12204467"/>
              <a:gd name="connsiteY2" fmla="*/ 0 h 6881968"/>
              <a:gd name="connsiteX3" fmla="*/ 12200574 w 12204467"/>
              <a:gd name="connsiteY3" fmla="*/ 6848107 h 6881968"/>
              <a:gd name="connsiteX4" fmla="*/ 9679576 w 12204467"/>
              <a:gd name="connsiteY4" fmla="*/ 6877176 h 6881968"/>
              <a:gd name="connsiteX5" fmla="*/ 10084162 w 12204467"/>
              <a:gd name="connsiteY5" fmla="*/ 5375312 h 6881968"/>
              <a:gd name="connsiteX6" fmla="*/ 4381 w 12204467"/>
              <a:gd name="connsiteY6" fmla="*/ 2668969 h 6881968"/>
              <a:gd name="connsiteX0" fmla="*/ 4381 w 12204467"/>
              <a:gd name="connsiteY0" fmla="*/ 2668969 h 6868301"/>
              <a:gd name="connsiteX1" fmla="*/ 0 w 12204467"/>
              <a:gd name="connsiteY1" fmla="*/ 6114 h 6868301"/>
              <a:gd name="connsiteX2" fmla="*/ 12203820 w 12204467"/>
              <a:gd name="connsiteY2" fmla="*/ 0 h 6868301"/>
              <a:gd name="connsiteX3" fmla="*/ 12200574 w 12204467"/>
              <a:gd name="connsiteY3" fmla="*/ 6848107 h 6868301"/>
              <a:gd name="connsiteX4" fmla="*/ 9679576 w 12204467"/>
              <a:gd name="connsiteY4" fmla="*/ 6858126 h 6868301"/>
              <a:gd name="connsiteX5" fmla="*/ 10084162 w 12204467"/>
              <a:gd name="connsiteY5" fmla="*/ 5375312 h 6868301"/>
              <a:gd name="connsiteX6" fmla="*/ 4381 w 12204467"/>
              <a:gd name="connsiteY6" fmla="*/ 2668969 h 6868301"/>
              <a:gd name="connsiteX0" fmla="*/ 4381 w 12204467"/>
              <a:gd name="connsiteY0" fmla="*/ 2668969 h 6868301"/>
              <a:gd name="connsiteX1" fmla="*/ 0 w 12204467"/>
              <a:gd name="connsiteY1" fmla="*/ 6114 h 6868301"/>
              <a:gd name="connsiteX2" fmla="*/ 12203820 w 12204467"/>
              <a:gd name="connsiteY2" fmla="*/ 0 h 6868301"/>
              <a:gd name="connsiteX3" fmla="*/ 12200574 w 12204467"/>
              <a:gd name="connsiteY3" fmla="*/ 6848107 h 6868301"/>
              <a:gd name="connsiteX4" fmla="*/ 9679576 w 12204467"/>
              <a:gd name="connsiteY4" fmla="*/ 6858126 h 6868301"/>
              <a:gd name="connsiteX5" fmla="*/ 10084162 w 12204467"/>
              <a:gd name="connsiteY5" fmla="*/ 5375312 h 6868301"/>
              <a:gd name="connsiteX6" fmla="*/ 4381 w 12204467"/>
              <a:gd name="connsiteY6" fmla="*/ 2668969 h 6868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04467" h="6868301">
                <a:moveTo>
                  <a:pt x="4381" y="2668969"/>
                </a:moveTo>
                <a:cubicBezTo>
                  <a:pt x="370" y="1080800"/>
                  <a:pt x="4011" y="1594283"/>
                  <a:pt x="0" y="6114"/>
                </a:cubicBezTo>
                <a:lnTo>
                  <a:pt x="12203820" y="0"/>
                </a:lnTo>
                <a:cubicBezTo>
                  <a:pt x="12206971" y="2286936"/>
                  <a:pt x="12197423" y="4561171"/>
                  <a:pt x="12200574" y="6848107"/>
                </a:cubicBezTo>
                <a:cubicBezTo>
                  <a:pt x="12200739" y="6875336"/>
                  <a:pt x="9679048" y="6871175"/>
                  <a:pt x="9679576" y="6858126"/>
                </a:cubicBezTo>
                <a:cubicBezTo>
                  <a:pt x="10086883" y="5381479"/>
                  <a:pt x="10092870" y="5370957"/>
                  <a:pt x="10084162" y="5375312"/>
                </a:cubicBezTo>
                <a:lnTo>
                  <a:pt x="4381" y="2668969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374452C-DBBF-4359-803E-2F40B78AD9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10800" y="6279423"/>
            <a:ext cx="1371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lang="en-US" sz="1600" smtClean="0">
                <a:solidFill>
                  <a:srgbClr val="B1B3B3"/>
                </a:solidFill>
              </a:defRPr>
            </a:lvl1pPr>
          </a:lstStyle>
          <a:p>
            <a:pPr>
              <a:defRPr/>
            </a:pPr>
            <a:fld id="{DADBB38E-37F0-4099-9E14-30415241E9A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23789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UT19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09D480-F122-4955-9B52-236025FBE0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5125"/>
            <a:ext cx="109728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530FBA-AA3D-43AC-89B6-682CCF13B5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825625"/>
            <a:ext cx="5410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A2B9E6-A1AE-4A2C-AE29-BAD7B3139C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410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DCA2C7C-6300-43A0-911F-AB2B01E444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10800" y="6279423"/>
            <a:ext cx="1371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lang="en-US" sz="1600" smtClean="0">
                <a:solidFill>
                  <a:srgbClr val="B1B3B3"/>
                </a:solidFill>
              </a:defRPr>
            </a:lvl1pPr>
          </a:lstStyle>
          <a:p>
            <a:pPr>
              <a:defRPr/>
            </a:pPr>
            <a:fld id="{DADBB38E-37F0-4099-9E14-30415241E9A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81601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9941C7-5902-4D75-A40E-9BA38149C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103437"/>
            <a:ext cx="109728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6" name="Picture 6">
            <a:hlinkClick r:id="rId2" action="ppaction://hlinkfile"/>
            <a:extLst>
              <a:ext uri="{FF2B5EF4-FFF2-40B4-BE49-F238E27FC236}">
                <a16:creationId xmlns:a16="http://schemas.microsoft.com/office/drawing/2014/main" id="{2932082E-EC7B-4E82-907C-A6B30335036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 bwMode="auto">
          <a:xfrm>
            <a:off x="432000" y="360000"/>
            <a:ext cx="3238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9E6582D-1D00-43AE-9DF6-EBDF057D09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10800" y="6279423"/>
            <a:ext cx="1371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lang="en-US" sz="1600" smtClean="0">
                <a:solidFill>
                  <a:srgbClr val="B1B3B3"/>
                </a:solidFill>
              </a:defRPr>
            </a:lvl1pPr>
          </a:lstStyle>
          <a:p>
            <a:pPr>
              <a:defRPr/>
            </a:pPr>
            <a:fld id="{DADBB38E-37F0-4099-9E14-30415241E9A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14651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19_Coopera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B98602C-5CF7-45C3-AE90-59D07E66BF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4154" y="685800"/>
            <a:ext cx="3734446" cy="5486400"/>
          </a:xfrm>
        </p:spPr>
        <p:txBody>
          <a:bodyPr/>
          <a:lstStyle>
            <a:lvl1pPr marL="457200" indent="-45720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1pPr>
            <a:lvl2pPr marL="800100" indent="-34290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2pPr>
            <a:lvl3pPr marL="1257300" indent="-34290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3pPr>
            <a:lvl4pPr marL="1657350" indent="-28575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4pPr>
            <a:lvl5pPr marL="2114550" indent="-28575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4313023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19_White_Logo o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2B7FF3CF-7261-4C31-BA96-1D26E528362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/>
          </a:p>
        </p:txBody>
      </p:sp>
      <p:pic>
        <p:nvPicPr>
          <p:cNvPr id="7" name="Picture 6">
            <a:hlinkClick r:id="rId2" action="ppaction://hlinkfile"/>
            <a:extLst>
              <a:ext uri="{FF2B5EF4-FFF2-40B4-BE49-F238E27FC236}">
                <a16:creationId xmlns:a16="http://schemas.microsoft.com/office/drawing/2014/main" id="{C60B0648-14A5-499B-87DB-94B43D3F76E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 bwMode="auto">
          <a:xfrm>
            <a:off x="432000" y="360000"/>
            <a:ext cx="3238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6A01F14-9E55-4FE2-9D20-7628D05FA0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10800" y="6279423"/>
            <a:ext cx="1371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lang="en-US" sz="1600" smtClean="0">
                <a:solidFill>
                  <a:srgbClr val="B1B3B3"/>
                </a:solidFill>
              </a:defRPr>
            </a:lvl1pPr>
          </a:lstStyle>
          <a:p>
            <a:pPr>
              <a:defRPr/>
            </a:pPr>
            <a:fld id="{DADBB38E-37F0-4099-9E14-30415241E9A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827534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T19_White_Logo on 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dia Placeholder 2">
            <a:extLst>
              <a:ext uri="{FF2B5EF4-FFF2-40B4-BE49-F238E27FC236}">
                <a16:creationId xmlns:a16="http://schemas.microsoft.com/office/drawing/2014/main" id="{2A3322E5-CA0B-4FC7-BB6F-1C415A6CD34F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/>
          </a:p>
        </p:txBody>
      </p:sp>
      <p:pic>
        <p:nvPicPr>
          <p:cNvPr id="7" name="Picture 6">
            <a:hlinkClick r:id="rId2" action="ppaction://hlinkfile"/>
            <a:extLst>
              <a:ext uri="{FF2B5EF4-FFF2-40B4-BE49-F238E27FC236}">
                <a16:creationId xmlns:a16="http://schemas.microsoft.com/office/drawing/2014/main" id="{C60B0648-14A5-499B-87DB-94B43D3F76E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 bwMode="auto">
          <a:xfrm>
            <a:off x="432000" y="360000"/>
            <a:ext cx="3238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6A01F14-9E55-4FE2-9D20-7628D05FA0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10800" y="6279423"/>
            <a:ext cx="1371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lang="en-US" sz="1600" smtClean="0">
                <a:solidFill>
                  <a:srgbClr val="B1B3B3"/>
                </a:solidFill>
              </a:defRPr>
            </a:lvl1pPr>
          </a:lstStyle>
          <a:p>
            <a:pPr>
              <a:defRPr/>
            </a:pPr>
            <a:fld id="{DADBB38E-37F0-4099-9E14-30415241E9A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0275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5D143-283E-4B55-8239-403B1EEF475F}" type="datetimeFigureOut">
              <a:rPr lang="en-US" smtClean="0"/>
              <a:t>11/13/2020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0ED26-1996-425D-BC2C-24C73B65DC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57794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19_Thank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B98602C-5CF7-45C3-AE90-59D07E66BF8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4154" y="1371600"/>
            <a:ext cx="3276000" cy="274320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>
                <a:solidFill>
                  <a:schemeClr val="tx1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>
                <a:solidFill>
                  <a:schemeClr val="tx1"/>
                </a:solidFill>
              </a:defRPr>
            </a:lvl2pPr>
            <a:lvl3pPr marL="914400" indent="0">
              <a:buFont typeface="Arial" panose="020B0604020202020204" pitchFamily="34" charset="0"/>
              <a:buNone/>
              <a:defRPr>
                <a:solidFill>
                  <a:schemeClr val="tx1"/>
                </a:solidFill>
              </a:defRPr>
            </a:lvl3pPr>
            <a:lvl4pPr marL="1371600" indent="0">
              <a:buFont typeface="Arial" panose="020B0604020202020204" pitchFamily="34" charset="0"/>
              <a:buNone/>
              <a:defRPr>
                <a:solidFill>
                  <a:schemeClr val="tx1"/>
                </a:solidFill>
              </a:defRPr>
            </a:lvl4pPr>
            <a:lvl5pPr marL="1828800" indent="0">
              <a:buFont typeface="Arial" panose="020B0604020202020204" pitchFamily="34" charset="0"/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3" name="Picture 6">
            <a:hlinkClick r:id="rId3" action="ppaction://hlinkfile"/>
            <a:extLst>
              <a:ext uri="{FF2B5EF4-FFF2-40B4-BE49-F238E27FC236}">
                <a16:creationId xmlns:a16="http://schemas.microsoft.com/office/drawing/2014/main" id="{6EBA2D69-2A0B-47F5-B25A-2F712991801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 bwMode="auto">
          <a:xfrm>
            <a:off x="432000" y="360000"/>
            <a:ext cx="3238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3B155C1-9AF9-4F62-88B2-05094D4201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10800" y="6279423"/>
            <a:ext cx="1371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lang="en-US" sz="1600" smtClean="0">
                <a:solidFill>
                  <a:srgbClr val="B1B3B3"/>
                </a:solidFill>
              </a:defRPr>
            </a:lvl1pPr>
          </a:lstStyle>
          <a:p>
            <a:pPr>
              <a:defRPr/>
            </a:pPr>
            <a:fld id="{DADBB38E-37F0-4099-9E14-30415241E9A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589599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19_Thanks_empt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>
            <a:hlinkClick r:id="rId3" action="ppaction://hlinkfile"/>
            <a:extLst>
              <a:ext uri="{FF2B5EF4-FFF2-40B4-BE49-F238E27FC236}">
                <a16:creationId xmlns:a16="http://schemas.microsoft.com/office/drawing/2014/main" id="{6EBA2D69-2A0B-47F5-B25A-2F712991801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 bwMode="auto">
          <a:xfrm>
            <a:off x="432000" y="360000"/>
            <a:ext cx="3238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3B155C1-9AF9-4F62-88B2-05094D4201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10800" y="6279423"/>
            <a:ext cx="1371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lang="en-US" sz="1600" smtClean="0">
                <a:solidFill>
                  <a:srgbClr val="B1B3B3"/>
                </a:solidFill>
              </a:defRPr>
            </a:lvl1pPr>
          </a:lstStyle>
          <a:p>
            <a:pPr>
              <a:defRPr/>
            </a:pPr>
            <a:fld id="{DADBB38E-37F0-4099-9E14-30415241E9A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4AB75798-8412-435B-880D-FC2BE56FF08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52800" y="2743200"/>
            <a:ext cx="5486400" cy="4800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FontTx/>
              <a:buNone/>
              <a:defRPr>
                <a:solidFill>
                  <a:schemeClr val="bg1"/>
                </a:solidFill>
                <a:latin typeface="+mj-lt"/>
              </a:defRPr>
            </a:lvl2pPr>
            <a:lvl3pPr marL="914400" indent="0" algn="ctr">
              <a:buFontTx/>
              <a:buNone/>
              <a:defRPr>
                <a:solidFill>
                  <a:schemeClr val="bg1"/>
                </a:solidFill>
                <a:latin typeface="+mj-lt"/>
              </a:defRPr>
            </a:lvl3pPr>
            <a:lvl4pPr marL="1371600" indent="0" algn="ctr">
              <a:buFontTx/>
              <a:buNone/>
              <a:defRPr>
                <a:solidFill>
                  <a:schemeClr val="bg1"/>
                </a:solidFill>
                <a:latin typeface="+mj-lt"/>
              </a:defRPr>
            </a:lvl4pPr>
            <a:lvl5pPr marL="1828800" indent="0" algn="ctr">
              <a:buFontTx/>
              <a:buNone/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21304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5D143-283E-4B55-8239-403B1EEF475F}" type="datetimeFigureOut">
              <a:rPr lang="en-US" smtClean="0"/>
              <a:t>11/13/2020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0ED26-1996-425D-BC2C-24C73B65DC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53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5D143-283E-4B55-8239-403B1EEF475F}" type="datetimeFigureOut">
              <a:rPr lang="en-US" smtClean="0"/>
              <a:t>11/13/2020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0ED26-1996-425D-BC2C-24C73B65DC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614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5D143-283E-4B55-8239-403B1EEF475F}" type="datetimeFigureOut">
              <a:rPr lang="en-US" smtClean="0"/>
              <a:t>11/13/2020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0ED26-1996-425D-BC2C-24C73B65DC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0264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5D143-283E-4B55-8239-403B1EEF475F}" type="datetimeFigureOut">
              <a:rPr lang="en-US" smtClean="0"/>
              <a:t>11/13/2020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0ED26-1996-425D-BC2C-24C73B65DC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73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5D143-283E-4B55-8239-403B1EEF475F}" type="datetimeFigureOut">
              <a:rPr lang="en-US" smtClean="0"/>
              <a:t>11/13/2020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0ED26-1996-425D-BC2C-24C73B65DC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1940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5D143-283E-4B55-8239-403B1EEF475F}" type="datetimeFigureOut">
              <a:rPr lang="en-US" smtClean="0"/>
              <a:t>11/13/2020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0ED26-1996-425D-BC2C-24C73B65DC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3486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B5D143-283E-4B55-8239-403B1EEF475F}" type="datetimeFigureOut">
              <a:rPr lang="en-US" smtClean="0"/>
              <a:t>11/13/2020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B0ED26-1996-425D-BC2C-24C73B65DC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385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5D8A841E-D890-4E99-9E1F-0DB70974BE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D1639F06-EA6C-4DE7-9585-BB74C1D86E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4CBB18-A9BE-4E26-AEF0-685B460BE6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DC2685-CBD5-44D1-8549-850B27C75D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3CEBC4-24A6-4347-B47E-79B2708B9B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ADBB38E-37F0-4099-9E14-30415241E9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357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ubik Bold" panose="00000800000000000000" pitchFamily="2" charset="-79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ubik Bold" panose="00000800000000000000" pitchFamily="2" charset="-79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ubik Bold" panose="00000800000000000000" pitchFamily="2" charset="-79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ubik Bold" panose="00000800000000000000" pitchFamily="2" charset="-79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ubik Bold" panose="00000800000000000000" pitchFamily="2" charset="-79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ubik Bold" panose="00000800000000000000" pitchFamily="2" charset="-79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ubik Bold" panose="00000800000000000000" pitchFamily="2" charset="-79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ubik Bold" panose="00000800000000000000" pitchFamily="2" charset="-79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BD2DCB0B-5AA7-48CC-BA52-4DF6BBBE16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5999" y="763200"/>
            <a:ext cx="5702135" cy="2387600"/>
          </a:xfrm>
        </p:spPr>
        <p:txBody>
          <a:bodyPr/>
          <a:lstStyle/>
          <a:p>
            <a:r>
              <a:rPr lang="et-EE" sz="4800" dirty="0"/>
              <a:t>Teadlasena meediatormis</a:t>
            </a:r>
            <a:endParaRPr lang="en-US" sz="4800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0460688-4478-44D5-94B3-AF08969BB8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1600" b="0" i="0" u="none" strike="noStrike" kern="1200" cap="none" spc="0" normalizeH="0" baseline="0" noProof="0" dirty="0">
                <a:ln>
                  <a:noFill/>
                </a:ln>
                <a:solidFill>
                  <a:srgbClr val="00A6E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13. November 2020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A6E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5EB4278F-2789-4086-864B-97EC652BBCE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t-EE" dirty="0"/>
              <a:t>Irja Lutsar</a:t>
            </a:r>
            <a:endParaRPr lang="en-US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F430F86C-2F0F-4536-B78F-516E99E8563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727950" y="5394325"/>
            <a:ext cx="3854449" cy="777876"/>
          </a:xfrm>
        </p:spPr>
        <p:txBody>
          <a:bodyPr/>
          <a:lstStyle/>
          <a:p>
            <a:r>
              <a:rPr lang="et-EE" dirty="0"/>
              <a:t>Meditsiiniline mikrobioloogia ja viroloogia professor</a:t>
            </a:r>
            <a:endParaRPr lang="en-US" dirty="0"/>
          </a:p>
        </p:txBody>
      </p:sp>
      <p:pic>
        <p:nvPicPr>
          <p:cNvPr id="4" name="Picture Placeholder 3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5" r="21305"/>
          <a:stretch>
            <a:fillRect/>
          </a:stretch>
        </p:blipFill>
        <p:spPr/>
      </p:pic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445A9847-12F6-4C3E-84AA-5C61C6B107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DBB38E-37F0-4099-9E14-30415241E9AC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B1B3B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B1B3B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75274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b="1" dirty="0">
                <a:solidFill>
                  <a:schemeClr val="tx2"/>
                </a:solidFill>
              </a:rPr>
              <a:t>Teadlased pole harjunud olema rünnaku objektiks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dirty="0"/>
              <a:t>Teadlane pole poliitik, keda rahvas on valinud</a:t>
            </a:r>
          </a:p>
          <a:p>
            <a:r>
              <a:rPr lang="et-EE" dirty="0"/>
              <a:t>Teadlane pole kommunikatsioonialast koolitust saanud </a:t>
            </a:r>
          </a:p>
          <a:p>
            <a:r>
              <a:rPr lang="et-EE" dirty="0"/>
              <a:t>Kommunikatsiooni (ma ei saanud aru) on kõige kergem kritiseerida</a:t>
            </a:r>
          </a:p>
          <a:p>
            <a:r>
              <a:rPr lang="et-EE" dirty="0"/>
              <a:t>Inimesed ootavad must/valgeid vastuseid ja juhiseid, aga elu pole must valge</a:t>
            </a:r>
          </a:p>
          <a:p>
            <a:pPr lvl="1"/>
            <a:r>
              <a:rPr lang="et-EE" dirty="0"/>
              <a:t>Tehku valitsus maskid kohustuslikuks siis ma panen need ette</a:t>
            </a:r>
          </a:p>
        </p:txBody>
      </p:sp>
    </p:spTree>
    <p:extLst>
      <p:ext uri="{BB962C8B-B14F-4D97-AF65-F5344CB8AC3E}">
        <p14:creationId xmlns:p14="http://schemas.microsoft.com/office/powerpoint/2010/main" val="23251101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t-EE" b="1" dirty="0">
                <a:solidFill>
                  <a:schemeClr val="tx2"/>
                </a:solidFill>
              </a:rPr>
              <a:t>Minu 8-kuune kogemus kommunikatsioonis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t-EE" dirty="0"/>
              <a:t>Olen teinud &gt;300 avaliku esinemise</a:t>
            </a:r>
          </a:p>
          <a:p>
            <a:r>
              <a:rPr lang="et-EE" dirty="0"/>
              <a:t>Olen üksikud intervjuud ära öelnud – mitte koroonaviirust vaid isiklikku elu puudutavad</a:t>
            </a:r>
          </a:p>
          <a:p>
            <a:r>
              <a:rPr lang="et-EE" dirty="0"/>
              <a:t>Ajakirjanikega on olnud väga hea koostöö – neist on suur abi</a:t>
            </a:r>
          </a:p>
          <a:p>
            <a:pPr lvl="1"/>
            <a:r>
              <a:rPr lang="et-EE" dirty="0"/>
              <a:t>Aga valmis tuleb olla ka kriitikale ja kriitilistele pealkirjadele</a:t>
            </a:r>
          </a:p>
          <a:p>
            <a:pPr lvl="1"/>
            <a:r>
              <a:rPr lang="et-EE" dirty="0"/>
              <a:t>Õnneks on ajakirjanikel on lühike mälu</a:t>
            </a:r>
          </a:p>
          <a:p>
            <a:r>
              <a:rPr lang="et-EE" dirty="0"/>
              <a:t>Ajakirjanikud vajavad vastuseid kohe, parem eilsesse kui homsesse lehte</a:t>
            </a:r>
          </a:p>
          <a:p>
            <a:r>
              <a:rPr lang="et-EE" dirty="0"/>
              <a:t>Kriisis on kõik paanikas ja teadmatuses ja süü ei saa ilma hulkuma jääda - teadlane on kerge saak</a:t>
            </a:r>
          </a:p>
          <a:p>
            <a:r>
              <a:rPr lang="et-EE" dirty="0"/>
              <a:t>Kommetaare pole mõtet avadagi, ka kogemata või pelgalt uudishimust mitte</a:t>
            </a:r>
          </a:p>
          <a:p>
            <a:r>
              <a:rPr lang="et-EE" dirty="0"/>
              <a:t>Sotsiaalmeedias saab inimesi blokeerida kui taluvuse piir on ületatud</a:t>
            </a:r>
          </a:p>
        </p:txBody>
      </p:sp>
    </p:spTree>
    <p:extLst>
      <p:ext uri="{BB962C8B-B14F-4D97-AF65-F5344CB8AC3E}">
        <p14:creationId xmlns:p14="http://schemas.microsoft.com/office/powerpoint/2010/main" val="34001817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b="1" dirty="0">
                <a:solidFill>
                  <a:schemeClr val="tx2"/>
                </a:solidFill>
              </a:rPr>
              <a:t>Lõpetuseks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2166" y="1449659"/>
            <a:ext cx="10751634" cy="4727304"/>
          </a:xfrm>
        </p:spPr>
        <p:txBody>
          <a:bodyPr/>
          <a:lstStyle/>
          <a:p>
            <a:pPr marL="0" indent="0">
              <a:buNone/>
            </a:pPr>
            <a:r>
              <a:rPr lang="et-EE" dirty="0">
                <a:solidFill>
                  <a:srgbClr val="050505"/>
                </a:solidFill>
                <a:latin typeface="Segoe UI Historic" panose="020B0502040204020203" pitchFamily="34" charset="0"/>
              </a:rPr>
              <a:t>- Väga huvitavad artiklid ajakirjanduses. Selliste teadlastega võidame! vabandan oma halva eestlase pärast.</a:t>
            </a:r>
            <a:endParaRPr lang="et-EE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B338BB6-E90F-0547-A65E-162FE372CD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2682" y="2565574"/>
            <a:ext cx="4815185" cy="361138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8455BE4-8CEE-4147-B0C5-4E5597A2BBDC}"/>
              </a:ext>
            </a:extLst>
          </p:cNvPr>
          <p:cNvSpPr txBox="1"/>
          <p:nvPr/>
        </p:nvSpPr>
        <p:spPr>
          <a:xfrm>
            <a:off x="6902605" y="2709108"/>
            <a:ext cx="4985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Tänud</a:t>
            </a:r>
            <a:r>
              <a:rPr lang="en-US" dirty="0"/>
              <a:t> </a:t>
            </a:r>
            <a:r>
              <a:rPr lang="en-US" dirty="0" err="1"/>
              <a:t>teadusnõukoja</a:t>
            </a:r>
            <a:r>
              <a:rPr lang="en-US" dirty="0"/>
              <a:t> </a:t>
            </a:r>
            <a:r>
              <a:rPr lang="en-US" dirty="0" err="1"/>
              <a:t>liikmetele</a:t>
            </a:r>
            <a:r>
              <a:rPr lang="en-US" dirty="0"/>
              <a:t> ja </a:t>
            </a:r>
            <a:r>
              <a:rPr lang="en-US" dirty="0" err="1"/>
              <a:t>kaasosalejatele</a:t>
            </a:r>
            <a:r>
              <a:rPr lang="en-US" dirty="0"/>
              <a:t>! </a:t>
            </a:r>
          </a:p>
        </p:txBody>
      </p:sp>
    </p:spTree>
    <p:extLst>
      <p:ext uri="{BB962C8B-B14F-4D97-AF65-F5344CB8AC3E}">
        <p14:creationId xmlns:p14="http://schemas.microsoft.com/office/powerpoint/2010/main" val="12250025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b="1" dirty="0">
                <a:solidFill>
                  <a:schemeClr val="tx2"/>
                </a:solidFill>
              </a:rPr>
              <a:t>Tagapõhi: </a:t>
            </a:r>
            <a:r>
              <a:rPr lang="et-EE" b="1" dirty="0" smtClean="0">
                <a:solidFill>
                  <a:schemeClr val="tx2"/>
                </a:solidFill>
              </a:rPr>
              <a:t>rahva </a:t>
            </a:r>
            <a:r>
              <a:rPr lang="et-EE" b="1" dirty="0">
                <a:solidFill>
                  <a:schemeClr val="tx2"/>
                </a:solidFill>
              </a:rPr>
              <a:t>arvamus olukorrast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t-EE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FB 1. 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Mulle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käib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õudsalt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närvidele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, 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kuidas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kasutatakse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terminit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"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ekspert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". See 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sõna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on 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nagu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kummist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, 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venib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vastavalt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vajadusele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nii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laiaks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või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kitsaks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kui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vaja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.</a:t>
            </a:r>
            <a:r>
              <a:rPr lang="et-EE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… eriti kui valge kitli selga paneb </a:t>
            </a:r>
          </a:p>
          <a:p>
            <a:pPr marL="0" indent="0">
              <a:buNone/>
            </a:pPr>
            <a:r>
              <a:rPr lang="et-EE" dirty="0">
                <a:solidFill>
                  <a:srgbClr val="050505"/>
                </a:solidFill>
                <a:latin typeface="Segoe UI Historic" panose="020B0502040204020203" pitchFamily="34" charset="0"/>
              </a:rPr>
              <a:t>….. 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Koroonakriis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on 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hea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näide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. 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Kõigepealt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see, et 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siin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on 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nii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palju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asju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, 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kus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eksperdid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on 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teinud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180 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kraadiseid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pöördeid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, 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kus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erinevad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eksperdid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on 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totaalselt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eri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seisukohtadel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, 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rääkimata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sellest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et 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eksperdid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on 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eksperdid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absoluutselt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kõiges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…</a:t>
            </a:r>
            <a:r>
              <a:rPr lang="et-EE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.</a:t>
            </a:r>
          </a:p>
          <a:p>
            <a:r>
              <a:rPr lang="et-EE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FB 2. 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See 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oli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tõesti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vinge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, et 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pärast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kogu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seda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sousti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, 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mis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ekspertide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laualt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vasakule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ja 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paremale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lendas</a:t>
            </a:r>
            <a:r>
              <a:rPr lang="et-EE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…..</a:t>
            </a:r>
          </a:p>
          <a:p>
            <a:r>
              <a:rPr lang="et-EE" dirty="0">
                <a:solidFill>
                  <a:srgbClr val="050505"/>
                </a:solidFill>
                <a:latin typeface="Segoe UI Historic" panose="020B0502040204020203" pitchFamily="34" charset="0"/>
              </a:rPr>
              <a:t>FB-3. Eksperdid on mõjutatud poliitikast-kahjuks. </a:t>
            </a:r>
            <a:r>
              <a:rPr lang="fi-FI" dirty="0" err="1">
                <a:solidFill>
                  <a:srgbClr val="050505"/>
                </a:solidFill>
                <a:latin typeface="Segoe UI Historic" panose="020B0502040204020203" pitchFamily="34" charset="0"/>
              </a:rPr>
              <a:t>Pole</a:t>
            </a:r>
            <a:r>
              <a:rPr lang="fi-FI" dirty="0">
                <a:solidFill>
                  <a:srgbClr val="050505"/>
                </a:solidFill>
                <a:latin typeface="Segoe UI Historic" panose="020B0502040204020203" pitchFamily="34" charset="0"/>
              </a:rPr>
              <a:t> </a:t>
            </a:r>
            <a:r>
              <a:rPr lang="fi-FI" dirty="0" err="1">
                <a:solidFill>
                  <a:srgbClr val="050505"/>
                </a:solidFill>
                <a:latin typeface="Segoe UI Historic" panose="020B0502040204020203" pitchFamily="34" charset="0"/>
              </a:rPr>
              <a:t>ju</a:t>
            </a:r>
            <a:r>
              <a:rPr lang="fi-FI" dirty="0">
                <a:solidFill>
                  <a:srgbClr val="050505"/>
                </a:solidFill>
                <a:latin typeface="Segoe UI Historic" panose="020B0502040204020203" pitchFamily="34" charset="0"/>
              </a:rPr>
              <a:t> </a:t>
            </a:r>
            <a:r>
              <a:rPr lang="fi-FI" dirty="0" err="1">
                <a:solidFill>
                  <a:srgbClr val="050505"/>
                </a:solidFill>
                <a:latin typeface="Segoe UI Historic" panose="020B0502040204020203" pitchFamily="34" charset="0"/>
              </a:rPr>
              <a:t>normaalne</a:t>
            </a:r>
            <a:r>
              <a:rPr lang="fi-FI" dirty="0">
                <a:solidFill>
                  <a:srgbClr val="050505"/>
                </a:solidFill>
                <a:latin typeface="Segoe UI Historic" panose="020B0502040204020203" pitchFamily="34" charset="0"/>
              </a:rPr>
              <a:t>,</a:t>
            </a:r>
            <a:r>
              <a:rPr lang="et-EE" dirty="0">
                <a:solidFill>
                  <a:srgbClr val="050505"/>
                </a:solidFill>
                <a:latin typeface="Segoe UI Historic" panose="020B0502040204020203" pitchFamily="34" charset="0"/>
              </a:rPr>
              <a:t> </a:t>
            </a:r>
            <a:r>
              <a:rPr lang="fi-FI" dirty="0" err="1">
                <a:solidFill>
                  <a:srgbClr val="050505"/>
                </a:solidFill>
                <a:latin typeface="Segoe UI Historic" panose="020B0502040204020203" pitchFamily="34" charset="0"/>
              </a:rPr>
              <a:t>kui</a:t>
            </a:r>
            <a:r>
              <a:rPr lang="fi-FI" dirty="0">
                <a:solidFill>
                  <a:srgbClr val="050505"/>
                </a:solidFill>
                <a:latin typeface="Segoe UI Historic" panose="020B0502040204020203" pitchFamily="34" charset="0"/>
              </a:rPr>
              <a:t> </a:t>
            </a:r>
            <a:r>
              <a:rPr lang="fi-FI" dirty="0" err="1">
                <a:solidFill>
                  <a:srgbClr val="050505"/>
                </a:solidFill>
                <a:latin typeface="Segoe UI Historic" panose="020B0502040204020203" pitchFamily="34" charset="0"/>
              </a:rPr>
              <a:t>faktid</a:t>
            </a:r>
            <a:r>
              <a:rPr lang="fi-FI" dirty="0">
                <a:solidFill>
                  <a:srgbClr val="050505"/>
                </a:solidFill>
                <a:latin typeface="Segoe UI Historic" panose="020B0502040204020203" pitchFamily="34" charset="0"/>
              </a:rPr>
              <a:t> </a:t>
            </a:r>
            <a:r>
              <a:rPr lang="fi-FI" dirty="0" err="1">
                <a:solidFill>
                  <a:srgbClr val="050505"/>
                </a:solidFill>
                <a:latin typeface="Segoe UI Historic" panose="020B0502040204020203" pitchFamily="34" charset="0"/>
              </a:rPr>
              <a:t>pidevalt</a:t>
            </a:r>
            <a:r>
              <a:rPr lang="fi-FI" dirty="0">
                <a:solidFill>
                  <a:srgbClr val="050505"/>
                </a:solidFill>
                <a:latin typeface="Segoe UI Historic" panose="020B0502040204020203" pitchFamily="34" charset="0"/>
              </a:rPr>
              <a:t> </a:t>
            </a:r>
            <a:r>
              <a:rPr lang="fi-FI" dirty="0" err="1">
                <a:solidFill>
                  <a:srgbClr val="050505"/>
                </a:solidFill>
                <a:latin typeface="Segoe UI Historic" panose="020B0502040204020203" pitchFamily="34" charset="0"/>
              </a:rPr>
              <a:t>muutuvad</a:t>
            </a:r>
            <a:r>
              <a:rPr lang="fi-FI" dirty="0">
                <a:solidFill>
                  <a:srgbClr val="050505"/>
                </a:solidFill>
                <a:latin typeface="Segoe UI Historic" panose="020B0502040204020203" pitchFamily="34" charset="0"/>
              </a:rPr>
              <a:t>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54153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D4E28A-EF9F-844C-8825-DD80C28882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solidFill>
                  <a:schemeClr val="tx2"/>
                </a:solidFill>
              </a:rPr>
              <a:t>Tagapõhi</a:t>
            </a:r>
            <a:r>
              <a:rPr lang="en-US" b="1" dirty="0">
                <a:solidFill>
                  <a:schemeClr val="tx2"/>
                </a:solidFill>
              </a:rPr>
              <a:t>: info </a:t>
            </a:r>
            <a:r>
              <a:rPr lang="en-US" b="1" dirty="0" err="1">
                <a:solidFill>
                  <a:schemeClr val="tx2"/>
                </a:solidFill>
              </a:rPr>
              <a:t>tulv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C57223-8F68-B04D-85AA-1BBBBF1296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Publitseerimise</a:t>
            </a:r>
            <a:r>
              <a:rPr lang="en-US" dirty="0"/>
              <a:t> </a:t>
            </a:r>
            <a:r>
              <a:rPr lang="en-US" dirty="0" err="1"/>
              <a:t>pandeemia</a:t>
            </a:r>
            <a:endParaRPr lang="en-US" dirty="0"/>
          </a:p>
          <a:p>
            <a:pPr lvl="1"/>
            <a:r>
              <a:rPr lang="en-US" dirty="0" err="1"/>
              <a:t>Uuringud</a:t>
            </a:r>
            <a:endParaRPr lang="en-US" dirty="0"/>
          </a:p>
          <a:p>
            <a:pPr lvl="1"/>
            <a:r>
              <a:rPr lang="en-US" dirty="0" err="1"/>
              <a:t>Süstemaatilised</a:t>
            </a:r>
            <a:r>
              <a:rPr lang="en-US" dirty="0"/>
              <a:t> </a:t>
            </a:r>
            <a:r>
              <a:rPr lang="en-US" dirty="0" err="1"/>
              <a:t>ülevaated</a:t>
            </a:r>
            <a:endParaRPr lang="en-US" dirty="0"/>
          </a:p>
          <a:p>
            <a:pPr lvl="1"/>
            <a:r>
              <a:rPr lang="en-US" dirty="0" err="1"/>
              <a:t>Haigete</a:t>
            </a:r>
            <a:r>
              <a:rPr lang="en-US" dirty="0"/>
              <a:t> ja </a:t>
            </a:r>
            <a:r>
              <a:rPr lang="en-US" dirty="0" err="1"/>
              <a:t>haigusjuhtude</a:t>
            </a:r>
            <a:r>
              <a:rPr lang="en-US" dirty="0"/>
              <a:t> </a:t>
            </a:r>
            <a:r>
              <a:rPr lang="en-US" dirty="0" err="1"/>
              <a:t>kirjeldused</a:t>
            </a:r>
            <a:endParaRPr lang="en-US" dirty="0"/>
          </a:p>
          <a:p>
            <a:pPr lvl="1"/>
            <a:r>
              <a:rPr lang="en-US" dirty="0"/>
              <a:t>Preprint </a:t>
            </a:r>
            <a:r>
              <a:rPr lang="en-US" dirty="0" err="1"/>
              <a:t>andmebaasid</a:t>
            </a:r>
            <a:endParaRPr lang="en-US" dirty="0"/>
          </a:p>
          <a:p>
            <a:pPr lvl="1"/>
            <a:r>
              <a:rPr lang="en-US" dirty="0"/>
              <a:t>Twitter</a:t>
            </a:r>
          </a:p>
          <a:p>
            <a:pPr lvl="1"/>
            <a:r>
              <a:rPr lang="en-US" dirty="0" err="1"/>
              <a:t>Ekspertide</a:t>
            </a:r>
            <a:r>
              <a:rPr lang="en-US" dirty="0"/>
              <a:t> </a:t>
            </a:r>
            <a:r>
              <a:rPr lang="en-US" dirty="0" err="1"/>
              <a:t>arvamused</a:t>
            </a:r>
            <a:r>
              <a:rPr lang="en-US" dirty="0"/>
              <a:t> </a:t>
            </a:r>
            <a:r>
              <a:rPr lang="en-US" dirty="0" err="1"/>
              <a:t>mitmes</a:t>
            </a:r>
            <a:r>
              <a:rPr lang="en-US" dirty="0"/>
              <a:t> </a:t>
            </a:r>
            <a:r>
              <a:rPr lang="en-US" dirty="0" err="1"/>
              <a:t>ajakirjas</a:t>
            </a:r>
            <a:endParaRPr lang="en-US" dirty="0"/>
          </a:p>
          <a:p>
            <a:r>
              <a:rPr lang="en-US" dirty="0"/>
              <a:t>SARS-CoV-2 – 43,642 (12.11.2020)</a:t>
            </a:r>
          </a:p>
          <a:p>
            <a:r>
              <a:rPr lang="en-US" dirty="0"/>
              <a:t>COVID – 69,102 (12.11.2020)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6415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b="1" dirty="0">
                <a:solidFill>
                  <a:schemeClr val="tx2"/>
                </a:solidFill>
              </a:rPr>
              <a:t>Teadlane ≠ ekspert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dirty="0"/>
              <a:t>Ühe ala tippteadlane pole tingimata ekspert teisel alal</a:t>
            </a:r>
          </a:p>
          <a:p>
            <a:r>
              <a:rPr lang="et-EE" dirty="0"/>
              <a:t>Kerge on astuda libedale jääle ja hakata kommenteerima väljaspool oma ekspertiisi</a:t>
            </a:r>
          </a:p>
          <a:p>
            <a:r>
              <a:rPr lang="et-EE" dirty="0"/>
              <a:t>COVID-19 tõi mitmeid viroloogia/meditsiini eksperte</a:t>
            </a:r>
          </a:p>
          <a:p>
            <a:r>
              <a:rPr lang="et-EE" dirty="0"/>
              <a:t>Pandeemia mõjutas paljusid teisi elu valdkondi – ootame ka siin ekspertarvamusi</a:t>
            </a:r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1201437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b="1" dirty="0">
                <a:solidFill>
                  <a:schemeClr val="tx2"/>
                </a:solidFill>
              </a:rPr>
              <a:t>Teadlane ≠ kirikuõpetaja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dirty="0"/>
              <a:t>Kirikuõpetaja manitseb(s) kantslist ja annab juhiseid mida teha tohib ja mida ei tohi</a:t>
            </a:r>
          </a:p>
          <a:p>
            <a:pPr lvl="1"/>
            <a:r>
              <a:rPr lang="et-EE" dirty="0"/>
              <a:t>Sina ei pea mitte ……</a:t>
            </a:r>
          </a:p>
          <a:p>
            <a:r>
              <a:rPr lang="et-EE" dirty="0"/>
              <a:t>Teadlane interpreteerib andmeid ja seletab neid rahvale nii nagu tema sellest aru saab</a:t>
            </a:r>
          </a:p>
          <a:p>
            <a:r>
              <a:rPr lang="et-EE" dirty="0"/>
              <a:t>Teadlane ootab, et inimene teeb ise oma käitumisotsused</a:t>
            </a:r>
          </a:p>
        </p:txBody>
      </p:sp>
    </p:spTree>
    <p:extLst>
      <p:ext uri="{BB962C8B-B14F-4D97-AF65-F5344CB8AC3E}">
        <p14:creationId xmlns:p14="http://schemas.microsoft.com/office/powerpoint/2010/main" val="42947822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b="1" dirty="0">
                <a:solidFill>
                  <a:schemeClr val="tx2"/>
                </a:solidFill>
              </a:rPr>
              <a:t>Teadlane ≠ selgeltnägija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t-EE" dirty="0"/>
              <a:t>Sagedased küsimused</a:t>
            </a:r>
          </a:p>
          <a:p>
            <a:pPr lvl="1"/>
            <a:r>
              <a:rPr lang="et-EE" dirty="0"/>
              <a:t>Mis meist saab?</a:t>
            </a:r>
          </a:p>
          <a:p>
            <a:pPr lvl="1"/>
            <a:r>
              <a:rPr lang="et-EE" dirty="0"/>
              <a:t>Kas tuleb teine koroonaviiruse laine ja kuidas see välja näeb?</a:t>
            </a:r>
          </a:p>
          <a:p>
            <a:pPr lvl="1"/>
            <a:r>
              <a:rPr lang="et-EE" dirty="0"/>
              <a:t>Kas riik pannakse jälle kinni?</a:t>
            </a:r>
          </a:p>
          <a:p>
            <a:pPr lvl="1"/>
            <a:r>
              <a:rPr lang="et-EE" dirty="0"/>
              <a:t>Kui palju haigestunuid ja surnuid on jõulu ajal?</a:t>
            </a:r>
          </a:p>
          <a:p>
            <a:r>
              <a:rPr lang="et-EE" dirty="0"/>
              <a:t>Teadlaselt pressitakse vastused välja</a:t>
            </a:r>
          </a:p>
          <a:p>
            <a:r>
              <a:rPr lang="et-EE" dirty="0"/>
              <a:t>Teadlane spekuleerib                lõpptulemus teadlased/eksperdid ei tea midagi</a:t>
            </a:r>
          </a:p>
          <a:p>
            <a:pPr lvl="1"/>
            <a:r>
              <a:rPr lang="et-EE" dirty="0"/>
              <a:t>Kui on rohkem teadmisi on ka spekulatsioon täpsem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F505D746-6335-534B-B405-207613009E2D}"/>
              </a:ext>
            </a:extLst>
          </p:cNvPr>
          <p:cNvCxnSpPr/>
          <p:nvPr/>
        </p:nvCxnSpPr>
        <p:spPr>
          <a:xfrm>
            <a:off x="4337824" y="4661209"/>
            <a:ext cx="970156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02593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b="1" dirty="0">
                <a:solidFill>
                  <a:schemeClr val="tx2"/>
                </a:solidFill>
              </a:rPr>
              <a:t>Pealkirjad, pealkirjad, pealkirjad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t-EE" dirty="0"/>
              <a:t>Ajakirjanikule ja toimetajale</a:t>
            </a:r>
          </a:p>
          <a:p>
            <a:pPr lvl="1"/>
            <a:r>
              <a:rPr lang="et-EE" dirty="0"/>
              <a:t>Peab pealkiri olema lööv ja intrigeeriv</a:t>
            </a:r>
          </a:p>
          <a:p>
            <a:pPr lvl="1"/>
            <a:r>
              <a:rPr lang="et-EE" dirty="0"/>
              <a:t>Ei pea tingimata kajastama artikli sisu</a:t>
            </a:r>
          </a:p>
          <a:p>
            <a:pPr lvl="1"/>
            <a:r>
              <a:rPr lang="et-EE" dirty="0"/>
              <a:t>On sageli kontekstist välja kisutud</a:t>
            </a:r>
          </a:p>
          <a:p>
            <a:pPr lvl="1"/>
            <a:r>
              <a:rPr lang="et-EE" dirty="0"/>
              <a:t>Peab klikke tooma</a:t>
            </a:r>
          </a:p>
          <a:p>
            <a:r>
              <a:rPr lang="et-EE" dirty="0"/>
              <a:t>Teadlasele, kes intervjuu annab, on see halb unenägu ning toob palju mõnitavaid kommentaare</a:t>
            </a:r>
          </a:p>
          <a:p>
            <a:pPr lvl="1"/>
            <a:endParaRPr lang="et-EE" dirty="0"/>
          </a:p>
          <a:p>
            <a:r>
              <a:rPr lang="et-EE" dirty="0">
                <a:solidFill>
                  <a:srgbClr val="222222"/>
                </a:solidFill>
                <a:latin typeface="Roboto"/>
              </a:rPr>
              <a:t>Irja Lutsar: Maskide kandmisel ärge oodake valitsuse otsuseid (Delfi 11.11.2020)</a:t>
            </a:r>
          </a:p>
          <a:p>
            <a:pPr lvl="1"/>
            <a:r>
              <a:rPr lang="et-EE" dirty="0">
                <a:solidFill>
                  <a:srgbClr val="222222"/>
                </a:solidFill>
                <a:latin typeface="Roboto"/>
              </a:rPr>
              <a:t>Tegelikult ütlesin – pange maskid ette ja ärge jääge ootama valitsuse korraldusi</a:t>
            </a:r>
          </a:p>
          <a:p>
            <a:r>
              <a:rPr lang="fi-FI" dirty="0">
                <a:solidFill>
                  <a:srgbClr val="222222"/>
                </a:solidFill>
                <a:latin typeface="Roboto"/>
              </a:rPr>
              <a:t>Irja Lutsar: </a:t>
            </a:r>
            <a:r>
              <a:rPr lang="fi-FI" dirty="0" err="1">
                <a:solidFill>
                  <a:srgbClr val="222222"/>
                </a:solidFill>
                <a:latin typeface="Roboto"/>
              </a:rPr>
              <a:t>eriolukorra</a:t>
            </a:r>
            <a:r>
              <a:rPr lang="fi-FI" dirty="0">
                <a:solidFill>
                  <a:srgbClr val="222222"/>
                </a:solidFill>
                <a:latin typeface="Roboto"/>
              </a:rPr>
              <a:t> </a:t>
            </a:r>
            <a:r>
              <a:rPr lang="fi-FI" dirty="0" err="1">
                <a:solidFill>
                  <a:srgbClr val="222222"/>
                </a:solidFill>
                <a:latin typeface="Roboto"/>
              </a:rPr>
              <a:t>kehtestamine</a:t>
            </a:r>
            <a:r>
              <a:rPr lang="fi-FI" dirty="0">
                <a:solidFill>
                  <a:srgbClr val="222222"/>
                </a:solidFill>
                <a:latin typeface="Roboto"/>
              </a:rPr>
              <a:t> ei ole </a:t>
            </a:r>
            <a:r>
              <a:rPr lang="fi-FI" dirty="0" err="1">
                <a:solidFill>
                  <a:srgbClr val="222222"/>
                </a:solidFill>
                <a:latin typeface="Roboto"/>
              </a:rPr>
              <a:t>laualt</a:t>
            </a:r>
            <a:r>
              <a:rPr lang="fi-FI" dirty="0">
                <a:solidFill>
                  <a:srgbClr val="222222"/>
                </a:solidFill>
                <a:latin typeface="Roboto"/>
              </a:rPr>
              <a:t> </a:t>
            </a:r>
            <a:r>
              <a:rPr lang="fi-FI" dirty="0" err="1">
                <a:solidFill>
                  <a:srgbClr val="222222"/>
                </a:solidFill>
                <a:latin typeface="Roboto"/>
              </a:rPr>
              <a:t>maas</a:t>
            </a:r>
            <a:r>
              <a:rPr lang="et-EE" dirty="0">
                <a:solidFill>
                  <a:srgbClr val="222222"/>
                </a:solidFill>
                <a:latin typeface="Roboto"/>
              </a:rPr>
              <a:t> (Delfi 11.11.2020)</a:t>
            </a:r>
          </a:p>
          <a:p>
            <a:pPr lvl="1"/>
            <a:r>
              <a:rPr lang="et-EE" dirty="0">
                <a:solidFill>
                  <a:srgbClr val="222222"/>
                </a:solidFill>
                <a:latin typeface="Roboto"/>
              </a:rPr>
              <a:t>Tegelikult – 20 minutiline intervjuu praegusest olukorrast kus mainisin, et viimane võimalus on eriolukord, mis pole laualt maas</a:t>
            </a:r>
          </a:p>
          <a:p>
            <a:r>
              <a:rPr lang="et-EE" dirty="0">
                <a:solidFill>
                  <a:srgbClr val="222222"/>
                </a:solidFill>
                <a:latin typeface="Roboto"/>
              </a:rPr>
              <a:t>Hääl rahva hulgast - </a:t>
            </a:r>
            <a:r>
              <a:rPr lang="fi-FI" i="1" dirty="0" err="1">
                <a:solidFill>
                  <a:srgbClr val="050505"/>
                </a:solidFill>
                <a:latin typeface="Segoe UI Historic" panose="020B0502040204020203" pitchFamily="34" charset="0"/>
              </a:rPr>
              <a:t>kuidas</a:t>
            </a:r>
            <a:r>
              <a:rPr lang="fi-FI" i="1" dirty="0">
                <a:solidFill>
                  <a:srgbClr val="050505"/>
                </a:solidFill>
                <a:latin typeface="Segoe UI Historic" panose="020B0502040204020203" pitchFamily="34" charset="0"/>
              </a:rPr>
              <a:t> ma saa</a:t>
            </a:r>
            <a:r>
              <a:rPr lang="et-EE" i="1" dirty="0">
                <a:solidFill>
                  <a:srgbClr val="050505"/>
                </a:solidFill>
                <a:latin typeface="Segoe UI Historic" panose="020B0502040204020203" pitchFamily="34" charset="0"/>
              </a:rPr>
              <a:t>n</a:t>
            </a:r>
            <a:r>
              <a:rPr lang="fi-FI" i="1" dirty="0">
                <a:solidFill>
                  <a:srgbClr val="050505"/>
                </a:solidFill>
                <a:latin typeface="Segoe UI Historic" panose="020B0502040204020203" pitchFamily="34" charset="0"/>
              </a:rPr>
              <a:t> </a:t>
            </a:r>
            <a:r>
              <a:rPr lang="fi-FI" i="1" dirty="0" err="1">
                <a:solidFill>
                  <a:srgbClr val="050505"/>
                </a:solidFill>
                <a:latin typeface="Segoe UI Historic" panose="020B0502040204020203" pitchFamily="34" charset="0"/>
              </a:rPr>
              <a:t>teid</a:t>
            </a:r>
            <a:r>
              <a:rPr lang="fi-FI" i="1" dirty="0">
                <a:solidFill>
                  <a:srgbClr val="050505"/>
                </a:solidFill>
                <a:latin typeface="Segoe UI Historic" panose="020B0502040204020203" pitchFamily="34" charset="0"/>
              </a:rPr>
              <a:t> </a:t>
            </a:r>
            <a:r>
              <a:rPr lang="fi-FI" i="1" dirty="0" err="1">
                <a:solidFill>
                  <a:srgbClr val="050505"/>
                </a:solidFill>
                <a:latin typeface="Segoe UI Historic" panose="020B0502040204020203" pitchFamily="34" charset="0"/>
              </a:rPr>
              <a:t>uskuda</a:t>
            </a:r>
            <a:r>
              <a:rPr lang="fi-FI" i="1" dirty="0">
                <a:solidFill>
                  <a:srgbClr val="050505"/>
                </a:solidFill>
                <a:latin typeface="Segoe UI Historic" panose="020B0502040204020203" pitchFamily="34" charset="0"/>
              </a:rPr>
              <a:t> </a:t>
            </a:r>
            <a:r>
              <a:rPr lang="fi-FI" i="1" dirty="0" err="1">
                <a:solidFill>
                  <a:srgbClr val="050505"/>
                </a:solidFill>
                <a:latin typeface="Segoe UI Historic" panose="020B0502040204020203" pitchFamily="34" charset="0"/>
              </a:rPr>
              <a:t>kui</a:t>
            </a:r>
            <a:r>
              <a:rPr lang="fi-FI" i="1" dirty="0">
                <a:solidFill>
                  <a:srgbClr val="050505"/>
                </a:solidFill>
                <a:latin typeface="Segoe UI Historic" panose="020B0502040204020203" pitchFamily="34" charset="0"/>
              </a:rPr>
              <a:t> </a:t>
            </a:r>
            <a:r>
              <a:rPr lang="fi-FI" i="1" dirty="0" err="1">
                <a:solidFill>
                  <a:srgbClr val="050505"/>
                </a:solidFill>
                <a:latin typeface="Segoe UI Historic" panose="020B0502040204020203" pitchFamily="34" charset="0"/>
              </a:rPr>
              <a:t>saates</a:t>
            </a:r>
            <a:r>
              <a:rPr lang="fi-FI" i="1" dirty="0">
                <a:solidFill>
                  <a:srgbClr val="050505"/>
                </a:solidFill>
                <a:latin typeface="Segoe UI Historic" panose="020B0502040204020203" pitchFamily="34" charset="0"/>
              </a:rPr>
              <a:t> </a:t>
            </a:r>
            <a:r>
              <a:rPr lang="fi-FI" i="1" dirty="0" err="1">
                <a:solidFill>
                  <a:srgbClr val="050505"/>
                </a:solidFill>
                <a:latin typeface="Segoe UI Historic" panose="020B0502040204020203" pitchFamily="34" charset="0"/>
              </a:rPr>
              <a:t>räägite</a:t>
            </a:r>
            <a:r>
              <a:rPr lang="fi-FI" i="1" dirty="0">
                <a:solidFill>
                  <a:srgbClr val="050505"/>
                </a:solidFill>
                <a:latin typeface="Segoe UI Historic" panose="020B0502040204020203" pitchFamily="34" charset="0"/>
              </a:rPr>
              <a:t> ja </a:t>
            </a:r>
            <a:r>
              <a:rPr lang="fi-FI" i="1" dirty="0" err="1">
                <a:solidFill>
                  <a:srgbClr val="050505"/>
                </a:solidFill>
                <a:latin typeface="Segoe UI Historic" panose="020B0502040204020203" pitchFamily="34" charset="0"/>
              </a:rPr>
              <a:t>hirmutate</a:t>
            </a:r>
            <a:r>
              <a:rPr lang="fi-FI" i="1" dirty="0">
                <a:solidFill>
                  <a:srgbClr val="050505"/>
                </a:solidFill>
                <a:latin typeface="Segoe UI Historic" panose="020B0502040204020203" pitchFamily="34" charset="0"/>
              </a:rPr>
              <a:t> et </a:t>
            </a:r>
            <a:r>
              <a:rPr lang="fi-FI" i="1" dirty="0" err="1">
                <a:solidFill>
                  <a:srgbClr val="050505"/>
                </a:solidFill>
                <a:latin typeface="Segoe UI Historic" panose="020B0502040204020203" pitchFamily="34" charset="0"/>
              </a:rPr>
              <a:t>eriolukord</a:t>
            </a:r>
            <a:r>
              <a:rPr lang="fi-FI" i="1" dirty="0">
                <a:solidFill>
                  <a:srgbClr val="050505"/>
                </a:solidFill>
                <a:latin typeface="Segoe UI Historic" panose="020B0502040204020203" pitchFamily="34" charset="0"/>
              </a:rPr>
              <a:t> </a:t>
            </a:r>
            <a:r>
              <a:rPr lang="fi-FI" i="1" dirty="0" err="1">
                <a:solidFill>
                  <a:srgbClr val="050505"/>
                </a:solidFill>
                <a:latin typeface="Segoe UI Historic" panose="020B0502040204020203" pitchFamily="34" charset="0"/>
              </a:rPr>
              <a:t>pole</a:t>
            </a:r>
            <a:r>
              <a:rPr lang="fi-FI" i="1" dirty="0">
                <a:solidFill>
                  <a:srgbClr val="050505"/>
                </a:solidFill>
                <a:latin typeface="Segoe UI Historic" panose="020B0502040204020203" pitchFamily="34" charset="0"/>
              </a:rPr>
              <a:t> </a:t>
            </a:r>
            <a:r>
              <a:rPr lang="fi-FI" i="1" dirty="0" err="1">
                <a:solidFill>
                  <a:srgbClr val="050505"/>
                </a:solidFill>
                <a:latin typeface="Segoe UI Historic" panose="020B0502040204020203" pitchFamily="34" charset="0"/>
              </a:rPr>
              <a:t>laualt</a:t>
            </a:r>
            <a:r>
              <a:rPr lang="fi-FI" i="1" dirty="0">
                <a:solidFill>
                  <a:srgbClr val="050505"/>
                </a:solidFill>
                <a:latin typeface="Segoe UI Historic" panose="020B0502040204020203" pitchFamily="34" charset="0"/>
              </a:rPr>
              <a:t> </a:t>
            </a:r>
            <a:r>
              <a:rPr lang="fi-FI" i="1" dirty="0" err="1">
                <a:solidFill>
                  <a:srgbClr val="050505"/>
                </a:solidFill>
                <a:latin typeface="Segoe UI Historic" panose="020B0502040204020203" pitchFamily="34" charset="0"/>
              </a:rPr>
              <a:t>maas</a:t>
            </a:r>
            <a:endParaRPr lang="et-EE" i="1" dirty="0"/>
          </a:p>
          <a:p>
            <a:pPr lvl="1"/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6087333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b="1" dirty="0">
                <a:solidFill>
                  <a:schemeClr val="tx2"/>
                </a:solidFill>
              </a:rPr>
              <a:t>Andmed sõltuvad interpreteerimisest - näomaskid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9834" y="1797566"/>
            <a:ext cx="7007843" cy="435133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831777" y="2042556"/>
            <a:ext cx="410886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 err="1">
                <a:latin typeface="ScalaLancetPro"/>
              </a:rPr>
              <a:t>These</a:t>
            </a:r>
            <a:r>
              <a:rPr lang="et-EE" dirty="0">
                <a:latin typeface="ScalaLancetPro"/>
              </a:rPr>
              <a:t> </a:t>
            </a:r>
            <a:r>
              <a:rPr lang="et-EE" dirty="0" err="1">
                <a:latin typeface="ScalaLancetPro"/>
              </a:rPr>
              <a:t>data</a:t>
            </a:r>
            <a:r>
              <a:rPr lang="et-EE" dirty="0">
                <a:latin typeface="ScalaLancetPro"/>
              </a:rPr>
              <a:t> </a:t>
            </a:r>
            <a:r>
              <a:rPr lang="en-US" dirty="0">
                <a:latin typeface="ScalaLancetPro"/>
              </a:rPr>
              <a:t>suggest that wearing face </a:t>
            </a:r>
            <a:endParaRPr lang="et-EE" dirty="0">
              <a:latin typeface="ScalaLancetPro"/>
            </a:endParaRPr>
          </a:p>
          <a:p>
            <a:r>
              <a:rPr lang="en-US" dirty="0">
                <a:latin typeface="ScalaLancetPro"/>
              </a:rPr>
              <a:t>masks protects people (both</a:t>
            </a:r>
          </a:p>
          <a:p>
            <a:r>
              <a:rPr lang="en-US" dirty="0">
                <a:latin typeface="ScalaLancetPro"/>
              </a:rPr>
              <a:t>health-care workers and the general public)</a:t>
            </a:r>
            <a:r>
              <a:rPr lang="et-EE" dirty="0">
                <a:latin typeface="ScalaLancetPro"/>
              </a:rPr>
              <a:t> </a:t>
            </a:r>
            <a:r>
              <a:rPr lang="et-EE" dirty="0" err="1">
                <a:latin typeface="ScalaLancetPro"/>
              </a:rPr>
              <a:t>against</a:t>
            </a:r>
            <a:r>
              <a:rPr lang="et-EE" dirty="0">
                <a:latin typeface="ScalaLancetPro"/>
              </a:rPr>
              <a:t> </a:t>
            </a:r>
            <a:r>
              <a:rPr lang="et-EE" dirty="0" err="1">
                <a:latin typeface="ScalaLancetPro"/>
              </a:rPr>
              <a:t>infection</a:t>
            </a:r>
            <a:r>
              <a:rPr lang="et-EE" dirty="0">
                <a:latin typeface="ScalaLancetPro"/>
              </a:rPr>
              <a:t> </a:t>
            </a:r>
            <a:r>
              <a:rPr lang="et-EE" dirty="0" err="1">
                <a:latin typeface="ScalaLancetPro"/>
              </a:rPr>
              <a:t>against</a:t>
            </a:r>
            <a:r>
              <a:rPr lang="et-EE" dirty="0">
                <a:latin typeface="ScalaLancetPro"/>
              </a:rPr>
              <a:t> </a:t>
            </a:r>
            <a:r>
              <a:rPr lang="et-EE" dirty="0" err="1">
                <a:latin typeface="ScalaLancetPro"/>
              </a:rPr>
              <a:t>coronaviruses</a:t>
            </a:r>
            <a:endParaRPr lang="et-EE" dirty="0">
              <a:latin typeface="ScalaLancetPro"/>
            </a:endParaRPr>
          </a:p>
          <a:p>
            <a:endParaRPr lang="et-EE" dirty="0">
              <a:latin typeface="ScalaLancetPro"/>
            </a:endParaRPr>
          </a:p>
          <a:p>
            <a:endParaRPr lang="et-EE" dirty="0">
              <a:latin typeface="ScalaLancetPro"/>
            </a:endParaRPr>
          </a:p>
          <a:p>
            <a:r>
              <a:rPr lang="et-EE" dirty="0" err="1">
                <a:latin typeface="ScalaLancetPro"/>
              </a:rPr>
              <a:t>Most</a:t>
            </a:r>
            <a:r>
              <a:rPr lang="et-EE" dirty="0">
                <a:latin typeface="ScalaLancetPro"/>
              </a:rPr>
              <a:t> </a:t>
            </a:r>
            <a:r>
              <a:rPr lang="et-EE" dirty="0" err="1">
                <a:latin typeface="ScalaLancetPro"/>
              </a:rPr>
              <a:t>studies</a:t>
            </a:r>
            <a:r>
              <a:rPr lang="et-EE" dirty="0">
                <a:latin typeface="ScalaLancetPro"/>
              </a:rPr>
              <a:t> </a:t>
            </a:r>
            <a:r>
              <a:rPr lang="et-EE" dirty="0" err="1">
                <a:latin typeface="ScalaLancetPro"/>
              </a:rPr>
              <a:t>were</a:t>
            </a:r>
            <a:r>
              <a:rPr lang="et-EE" dirty="0">
                <a:latin typeface="ScalaLancetPro"/>
              </a:rPr>
              <a:t> </a:t>
            </a:r>
            <a:r>
              <a:rPr lang="et-EE" dirty="0" err="1">
                <a:latin typeface="ScalaLancetPro"/>
              </a:rPr>
              <a:t>conducted</a:t>
            </a:r>
            <a:r>
              <a:rPr lang="et-EE" dirty="0">
                <a:latin typeface="ScalaLancetPro"/>
              </a:rPr>
              <a:t> in </a:t>
            </a:r>
            <a:r>
              <a:rPr lang="et-EE" dirty="0" err="1">
                <a:latin typeface="ScalaLancetPro"/>
              </a:rPr>
              <a:t>Asia</a:t>
            </a:r>
            <a:endParaRPr lang="et-EE" dirty="0">
              <a:latin typeface="ScalaLancetPro"/>
            </a:endParaRPr>
          </a:p>
          <a:p>
            <a:endParaRPr lang="et-EE" dirty="0">
              <a:latin typeface="ScalaLancetPro"/>
            </a:endParaRPr>
          </a:p>
          <a:p>
            <a:r>
              <a:rPr lang="et-EE" dirty="0">
                <a:latin typeface="ScalaLancetPro"/>
              </a:rPr>
              <a:t>No </a:t>
            </a:r>
            <a:r>
              <a:rPr lang="et-EE" dirty="0" err="1">
                <a:latin typeface="ScalaLancetPro"/>
              </a:rPr>
              <a:t>randomised</a:t>
            </a:r>
            <a:r>
              <a:rPr lang="et-EE" dirty="0">
                <a:latin typeface="ScalaLancetPro"/>
              </a:rPr>
              <a:t> </a:t>
            </a:r>
            <a:r>
              <a:rPr lang="et-EE" dirty="0" err="1">
                <a:latin typeface="ScalaLancetPro"/>
              </a:rPr>
              <a:t>trials</a:t>
            </a:r>
            <a:r>
              <a:rPr lang="et-EE" dirty="0">
                <a:latin typeface="ScalaLancetPro"/>
              </a:rPr>
              <a:t> </a:t>
            </a:r>
            <a:r>
              <a:rPr lang="en-US" dirty="0">
                <a:latin typeface="ScalaLancetPro"/>
              </a:rPr>
              <a:t>were identified for these interventions in COVID-19,</a:t>
            </a:r>
          </a:p>
          <a:p>
            <a:r>
              <a:rPr lang="et-EE" dirty="0">
                <a:latin typeface="ScalaLancetPro"/>
              </a:rPr>
              <a:t>SARS, </a:t>
            </a:r>
            <a:r>
              <a:rPr lang="et-EE" dirty="0" err="1">
                <a:latin typeface="ScalaLancetPro"/>
              </a:rPr>
              <a:t>or</a:t>
            </a:r>
            <a:r>
              <a:rPr lang="et-EE" dirty="0">
                <a:latin typeface="ScalaLancetPro"/>
              </a:rPr>
              <a:t> MERS</a:t>
            </a:r>
          </a:p>
          <a:p>
            <a:endParaRPr lang="et-EE" dirty="0"/>
          </a:p>
        </p:txBody>
      </p:sp>
      <p:sp>
        <p:nvSpPr>
          <p:cNvPr id="6" name="Rectangle 5"/>
          <p:cNvSpPr/>
          <p:nvPr/>
        </p:nvSpPr>
        <p:spPr>
          <a:xfrm>
            <a:off x="9589277" y="6379051"/>
            <a:ext cx="160973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t-EE" sz="1000" b="1" i="1" dirty="0" err="1">
                <a:solidFill>
                  <a:srgbClr val="B30839"/>
                </a:solidFill>
                <a:latin typeface="Shaker2Lancet-BoldItalic"/>
              </a:rPr>
              <a:t>Lancet</a:t>
            </a:r>
            <a:r>
              <a:rPr lang="et-EE" sz="1000" b="1" i="1" dirty="0">
                <a:solidFill>
                  <a:srgbClr val="B30839"/>
                </a:solidFill>
                <a:latin typeface="Shaker2Lancet-BoldItalic"/>
              </a:rPr>
              <a:t> </a:t>
            </a:r>
            <a:r>
              <a:rPr lang="et-EE" sz="1000" b="1" dirty="0">
                <a:solidFill>
                  <a:srgbClr val="B30839"/>
                </a:solidFill>
                <a:latin typeface="Shaker2Lancet-Bold"/>
              </a:rPr>
              <a:t>2020; 395: 1973–87</a:t>
            </a:r>
            <a:endParaRPr lang="et-EE" sz="1000" dirty="0"/>
          </a:p>
        </p:txBody>
      </p:sp>
      <p:sp>
        <p:nvSpPr>
          <p:cNvPr id="7" name="Rectangle 6"/>
          <p:cNvSpPr/>
          <p:nvPr/>
        </p:nvSpPr>
        <p:spPr>
          <a:xfrm>
            <a:off x="322614" y="6056500"/>
            <a:ext cx="106976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i="1" dirty="0">
                <a:latin typeface="Shaker2Lancet-Bold"/>
              </a:rPr>
              <a:t>Physical distancing, face masks, and eye protection to</a:t>
            </a:r>
            <a:r>
              <a:rPr lang="et-EE" sz="1600" i="1" dirty="0">
                <a:latin typeface="Shaker2Lancet-Bold"/>
              </a:rPr>
              <a:t> </a:t>
            </a:r>
            <a:r>
              <a:rPr lang="en-US" sz="1600" i="1" dirty="0">
                <a:latin typeface="Shaker2Lancet-Bold"/>
              </a:rPr>
              <a:t>prevent person-to-person transmission of SARS-CoV-2 and</a:t>
            </a:r>
          </a:p>
          <a:p>
            <a:r>
              <a:rPr lang="en-US" sz="1600" i="1" dirty="0">
                <a:latin typeface="Shaker2Lancet-Bold"/>
              </a:rPr>
              <a:t>COVID-19: a systematic review and meta-analysis</a:t>
            </a:r>
            <a:endParaRPr lang="et-EE" sz="1600" i="1" dirty="0"/>
          </a:p>
        </p:txBody>
      </p:sp>
    </p:spTree>
    <p:extLst>
      <p:ext uri="{BB962C8B-B14F-4D97-AF65-F5344CB8AC3E}">
        <p14:creationId xmlns:p14="http://schemas.microsoft.com/office/powerpoint/2010/main" val="2383236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b="1" dirty="0">
                <a:solidFill>
                  <a:schemeClr val="tx2"/>
                </a:solidFill>
              </a:rPr>
              <a:t>Teadlased pole ega saagi alati olla ühel arvamusel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t-EE" dirty="0"/>
              <a:t>Teadlased peavad vastuseid tuletama eelnevatest teadmistest</a:t>
            </a:r>
          </a:p>
          <a:p>
            <a:pPr lvl="1"/>
            <a:r>
              <a:rPr lang="et-EE" dirty="0"/>
              <a:t>Modelleerimine – </a:t>
            </a:r>
            <a:r>
              <a:rPr lang="et-EE" i="1" dirty="0"/>
              <a:t>all </a:t>
            </a:r>
            <a:r>
              <a:rPr lang="et-EE" i="1" dirty="0" err="1"/>
              <a:t>models</a:t>
            </a:r>
            <a:r>
              <a:rPr lang="et-EE" i="1" dirty="0"/>
              <a:t> are </a:t>
            </a:r>
            <a:r>
              <a:rPr lang="et-EE" i="1" dirty="0" err="1"/>
              <a:t>wrong</a:t>
            </a:r>
            <a:r>
              <a:rPr lang="et-EE" i="1" dirty="0"/>
              <a:t> </a:t>
            </a:r>
            <a:r>
              <a:rPr lang="et-EE" i="1" dirty="0" err="1"/>
              <a:t>but</a:t>
            </a:r>
            <a:r>
              <a:rPr lang="et-EE" i="1" dirty="0"/>
              <a:t> </a:t>
            </a:r>
            <a:r>
              <a:rPr lang="et-EE" i="1" dirty="0" err="1"/>
              <a:t>some</a:t>
            </a:r>
            <a:r>
              <a:rPr lang="et-EE" i="1" dirty="0"/>
              <a:t> </a:t>
            </a:r>
            <a:r>
              <a:rPr lang="et-EE" i="1" dirty="0" err="1"/>
              <a:t>could</a:t>
            </a:r>
            <a:r>
              <a:rPr lang="et-EE" i="1" dirty="0"/>
              <a:t> </a:t>
            </a:r>
            <a:r>
              <a:rPr lang="et-EE" i="1" dirty="0" err="1"/>
              <a:t>be</a:t>
            </a:r>
            <a:r>
              <a:rPr lang="et-EE" i="1" dirty="0"/>
              <a:t> </a:t>
            </a:r>
            <a:r>
              <a:rPr lang="et-EE" i="1" dirty="0" err="1"/>
              <a:t>useful</a:t>
            </a:r>
            <a:r>
              <a:rPr lang="et-EE" i="1" dirty="0"/>
              <a:t> (</a:t>
            </a:r>
            <a:r>
              <a:rPr lang="et-EE" dirty="0"/>
              <a:t>George </a:t>
            </a:r>
            <a:r>
              <a:rPr lang="et-EE" dirty="0" err="1"/>
              <a:t>Box</a:t>
            </a:r>
            <a:r>
              <a:rPr lang="et-EE" i="1" dirty="0"/>
              <a:t>)</a:t>
            </a:r>
          </a:p>
          <a:p>
            <a:pPr lvl="1"/>
            <a:r>
              <a:rPr lang="et-EE" dirty="0"/>
              <a:t>Tuletused võivad osutuda ebapiisavaks või ebaõigeks</a:t>
            </a:r>
          </a:p>
          <a:p>
            <a:pPr lvl="2"/>
            <a:r>
              <a:rPr lang="et-EE" dirty="0"/>
              <a:t>Sümptoomideta isikud ei levita SARS-CoV-2</a:t>
            </a:r>
          </a:p>
          <a:p>
            <a:pPr lvl="2"/>
            <a:r>
              <a:rPr lang="et-EE" dirty="0"/>
              <a:t>SARS-CoV-2 pole väga nakkav – Hiinas haigestus kevadel umbes 100 000 isikut</a:t>
            </a:r>
          </a:p>
          <a:p>
            <a:r>
              <a:rPr lang="et-EE" dirty="0"/>
              <a:t>Mida me </a:t>
            </a:r>
            <a:r>
              <a:rPr lang="et-EE" dirty="0" smtClean="0"/>
              <a:t>praeguseks </a:t>
            </a:r>
            <a:r>
              <a:rPr lang="et-EE" dirty="0"/>
              <a:t>teame?</a:t>
            </a:r>
          </a:p>
          <a:p>
            <a:pPr lvl="1"/>
            <a:r>
              <a:rPr lang="et-EE" dirty="0"/>
              <a:t>Haigus on eriti halva prognoosiga vanematel inimestel – MIKS?</a:t>
            </a:r>
          </a:p>
          <a:p>
            <a:pPr lvl="1"/>
            <a:r>
              <a:rPr lang="et-EE" dirty="0"/>
              <a:t>Haigus kulgeb suhteliselt kergelt </a:t>
            </a:r>
            <a:r>
              <a:rPr lang="et-EE" dirty="0" smtClean="0"/>
              <a:t>lastel </a:t>
            </a:r>
            <a:r>
              <a:rPr lang="et-EE" dirty="0"/>
              <a:t>– MIKS?</a:t>
            </a:r>
          </a:p>
          <a:p>
            <a:r>
              <a:rPr lang="et-EE" dirty="0"/>
              <a:t>Mida me praeguseks ei tea?</a:t>
            </a:r>
          </a:p>
          <a:p>
            <a:pPr lvl="1"/>
            <a:r>
              <a:rPr lang="et-EE" dirty="0"/>
              <a:t>Kas haiguse läbipõdemise järgselt tekib immuunsus?</a:t>
            </a:r>
          </a:p>
          <a:p>
            <a:pPr lvl="1"/>
            <a:r>
              <a:rPr lang="et-EE" dirty="0"/>
              <a:t>Miks mõni põeb kergelt ja teine väga raskelt?</a:t>
            </a:r>
          </a:p>
          <a:p>
            <a:pPr lvl="1"/>
            <a:r>
              <a:rPr lang="et-EE" dirty="0"/>
              <a:t>Kui kaua immuunsus kestab?</a:t>
            </a:r>
          </a:p>
          <a:p>
            <a:pPr lvl="1"/>
            <a:r>
              <a:rPr lang="et-EE" dirty="0"/>
              <a:t>Miks mõni nakatub ja teine mitte?</a:t>
            </a:r>
          </a:p>
        </p:txBody>
      </p:sp>
    </p:spTree>
    <p:extLst>
      <p:ext uri="{BB962C8B-B14F-4D97-AF65-F5344CB8AC3E}">
        <p14:creationId xmlns:p14="http://schemas.microsoft.com/office/powerpoint/2010/main" val="16173927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UT_2019 Theme">
  <a:themeElements>
    <a:clrScheme name="UT_2019">
      <a:dk1>
        <a:srgbClr val="2C5696"/>
      </a:dk1>
      <a:lt1>
        <a:srgbClr val="FFFFFF"/>
      </a:lt1>
      <a:dk2>
        <a:srgbClr val="102064"/>
      </a:dk2>
      <a:lt2>
        <a:srgbClr val="FFFFFF"/>
      </a:lt2>
      <a:accent1>
        <a:srgbClr val="00A6E9"/>
      </a:accent1>
      <a:accent2>
        <a:srgbClr val="ED7D31"/>
      </a:accent2>
      <a:accent3>
        <a:srgbClr val="E52143"/>
      </a:accent3>
      <a:accent4>
        <a:srgbClr val="AE78B1"/>
      </a:accent4>
      <a:accent5>
        <a:srgbClr val="87BC1F"/>
      </a:accent5>
      <a:accent6>
        <a:srgbClr val="FAA41A"/>
      </a:accent6>
      <a:hlink>
        <a:srgbClr val="FF6F20"/>
      </a:hlink>
      <a:folHlink>
        <a:srgbClr val="00A6E9"/>
      </a:folHlink>
    </a:clrScheme>
    <a:fontScheme name="UT_Arial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1128</TotalTime>
  <Words>781</Words>
  <Application>Microsoft Office PowerPoint</Application>
  <PresentationFormat>Widescreen</PresentationFormat>
  <Paragraphs>98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4" baseType="lpstr">
      <vt:lpstr>Arial</vt:lpstr>
      <vt:lpstr>Arial Black</vt:lpstr>
      <vt:lpstr>Calibri</vt:lpstr>
      <vt:lpstr>Calibri Light</vt:lpstr>
      <vt:lpstr>Roboto</vt:lpstr>
      <vt:lpstr>Rubik Bold</vt:lpstr>
      <vt:lpstr>ScalaLancetPro</vt:lpstr>
      <vt:lpstr>Segoe UI Historic</vt:lpstr>
      <vt:lpstr>Shaker2Lancet-Bold</vt:lpstr>
      <vt:lpstr>Shaker2Lancet-BoldItalic</vt:lpstr>
      <vt:lpstr>Office Theme</vt:lpstr>
      <vt:lpstr>UT_2019 Theme</vt:lpstr>
      <vt:lpstr>Teadlasena meediatormis</vt:lpstr>
      <vt:lpstr>Tagapõhi: rahva arvamus olukorrast</vt:lpstr>
      <vt:lpstr>Tagapõhi: info tulv</vt:lpstr>
      <vt:lpstr>Teadlane ≠ ekspert</vt:lpstr>
      <vt:lpstr>Teadlane ≠ kirikuõpetaja</vt:lpstr>
      <vt:lpstr>Teadlane ≠ selgeltnägija</vt:lpstr>
      <vt:lpstr>Pealkirjad, pealkirjad, pealkirjad</vt:lpstr>
      <vt:lpstr>Andmed sõltuvad interpreteerimisest - näomaskid</vt:lpstr>
      <vt:lpstr>Teadlased pole ega saagi alati olla ühel arvamusel</vt:lpstr>
      <vt:lpstr>Teadlased pole harjunud olema rünnaku objektiks</vt:lpstr>
      <vt:lpstr>Minu 8-kuune kogemus kommunikatsioonis</vt:lpstr>
      <vt:lpstr>Lõpetuseks</vt:lpstr>
    </vt:vector>
  </TitlesOfParts>
  <Company>Tartu Ülikool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Irja Lutsar</dc:creator>
  <cp:lastModifiedBy>Irja Lutsar</cp:lastModifiedBy>
  <cp:revision>35</cp:revision>
  <dcterms:created xsi:type="dcterms:W3CDTF">2020-10-22T17:36:12Z</dcterms:created>
  <dcterms:modified xsi:type="dcterms:W3CDTF">2020-11-13T05:48:40Z</dcterms:modified>
</cp:coreProperties>
</file>