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66"/>
  </p:notesMasterIdLst>
  <p:sldIdLst>
    <p:sldId id="311" r:id="rId3"/>
    <p:sldId id="299" r:id="rId4"/>
    <p:sldId id="429" r:id="rId5"/>
    <p:sldId id="348" r:id="rId6"/>
    <p:sldId id="369" r:id="rId7"/>
    <p:sldId id="367" r:id="rId8"/>
    <p:sldId id="368" r:id="rId9"/>
    <p:sldId id="370" r:id="rId10"/>
    <p:sldId id="426" r:id="rId11"/>
    <p:sldId id="357" r:id="rId12"/>
    <p:sldId id="352" r:id="rId13"/>
    <p:sldId id="430" r:id="rId14"/>
    <p:sldId id="324" r:id="rId15"/>
    <p:sldId id="373" r:id="rId16"/>
    <p:sldId id="432" r:id="rId17"/>
    <p:sldId id="313" r:id="rId18"/>
    <p:sldId id="365" r:id="rId19"/>
    <p:sldId id="374" r:id="rId20"/>
    <p:sldId id="386" r:id="rId21"/>
    <p:sldId id="387" r:id="rId22"/>
    <p:sldId id="300" r:id="rId23"/>
    <p:sldId id="433" r:id="rId24"/>
    <p:sldId id="355" r:id="rId25"/>
    <p:sldId id="401" r:id="rId26"/>
    <p:sldId id="434" r:id="rId27"/>
    <p:sldId id="332" r:id="rId28"/>
    <p:sldId id="359" r:id="rId29"/>
    <p:sldId id="392" r:id="rId30"/>
    <p:sldId id="439" r:id="rId31"/>
    <p:sldId id="440" r:id="rId32"/>
    <p:sldId id="435" r:id="rId33"/>
    <p:sldId id="383" r:id="rId34"/>
    <p:sldId id="361" r:id="rId35"/>
    <p:sldId id="438" r:id="rId36"/>
    <p:sldId id="391" r:id="rId37"/>
    <p:sldId id="317" r:id="rId38"/>
    <p:sldId id="436" r:id="rId39"/>
    <p:sldId id="437" r:id="rId40"/>
    <p:sldId id="399" r:id="rId41"/>
    <p:sldId id="364" r:id="rId42"/>
    <p:sldId id="413" r:id="rId43"/>
    <p:sldId id="419" r:id="rId44"/>
    <p:sldId id="441" r:id="rId45"/>
    <p:sldId id="421" r:id="rId46"/>
    <p:sldId id="443" r:id="rId47"/>
    <p:sldId id="423" r:id="rId48"/>
    <p:sldId id="377" r:id="rId49"/>
    <p:sldId id="444" r:id="rId50"/>
    <p:sldId id="445" r:id="rId51"/>
    <p:sldId id="353" r:id="rId52"/>
    <p:sldId id="329" r:id="rId53"/>
    <p:sldId id="442" r:id="rId54"/>
    <p:sldId id="321" r:id="rId55"/>
    <p:sldId id="403" r:id="rId56"/>
    <p:sldId id="326" r:id="rId57"/>
    <p:sldId id="424" r:id="rId58"/>
    <p:sldId id="344" r:id="rId59"/>
    <p:sldId id="406" r:id="rId60"/>
    <p:sldId id="408" r:id="rId61"/>
    <p:sldId id="335" r:id="rId62"/>
    <p:sldId id="336" r:id="rId63"/>
    <p:sldId id="337" r:id="rId64"/>
    <p:sldId id="349" r:id="rId65"/>
  </p:sldIdLst>
  <p:sldSz cx="10080625" cy="7559675"/>
  <p:notesSz cx="6784975" cy="9929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5" userDrawn="1">
          <p15:clr>
            <a:srgbClr val="A4A3A4"/>
          </p15:clr>
        </p15:guide>
        <p15:guide id="2" pos="19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3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F46D68-E55F-4E7C-B2F0-A63B7217D00C}" v="40" dt="2022-08-16T06:33:14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81495" autoAdjust="0"/>
  </p:normalViewPr>
  <p:slideViewPr>
    <p:cSldViewPr>
      <p:cViewPr varScale="1">
        <p:scale>
          <a:sx n="49" d="100"/>
          <a:sy n="49" d="100"/>
        </p:scale>
        <p:origin x="1624" y="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5"/>
        <p:guide pos="19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do Mikheim" userId="01e45f08-3af2-4df5-8978-3aabd18e405c" providerId="ADAL" clId="{8DF46D68-E55F-4E7C-B2F0-A63B7217D00C}"/>
    <pc:docChg chg="undo custSel addSld delSld modSld sldOrd">
      <pc:chgData name="Vaido Mikheim" userId="01e45f08-3af2-4df5-8978-3aabd18e405c" providerId="ADAL" clId="{8DF46D68-E55F-4E7C-B2F0-A63B7217D00C}" dt="2022-08-16T06:34:50.207" v="6876" actId="404"/>
      <pc:docMkLst>
        <pc:docMk/>
      </pc:docMkLst>
      <pc:sldChg chg="addSp delSp modSp mod">
        <pc:chgData name="Vaido Mikheim" userId="01e45f08-3af2-4df5-8978-3aabd18e405c" providerId="ADAL" clId="{8DF46D68-E55F-4E7C-B2F0-A63B7217D00C}" dt="2022-08-15T17:19:37.744" v="674" actId="1076"/>
        <pc:sldMkLst>
          <pc:docMk/>
          <pc:sldMk cId="1812936253" sldId="299"/>
        </pc:sldMkLst>
        <pc:spChg chg="mod">
          <ac:chgData name="Vaido Mikheim" userId="01e45f08-3af2-4df5-8978-3aabd18e405c" providerId="ADAL" clId="{8DF46D68-E55F-4E7C-B2F0-A63B7217D00C}" dt="2022-08-15T17:19:37.744" v="674" actId="1076"/>
          <ac:spMkLst>
            <pc:docMk/>
            <pc:sldMk cId="1812936253" sldId="299"/>
            <ac:spMk id="2" creationId="{00000000-0000-0000-0000-000000000000}"/>
          </ac:spMkLst>
        </pc:spChg>
        <pc:spChg chg="del mod">
          <ac:chgData name="Vaido Mikheim" userId="01e45f08-3af2-4df5-8978-3aabd18e405c" providerId="ADAL" clId="{8DF46D68-E55F-4E7C-B2F0-A63B7217D00C}" dt="2022-08-15T17:19:08.981" v="670" actId="478"/>
          <ac:spMkLst>
            <pc:docMk/>
            <pc:sldMk cId="1812936253" sldId="299"/>
            <ac:spMk id="9" creationId="{D665870C-7C94-4EB4-B253-DB59A1BF97FA}"/>
          </ac:spMkLst>
        </pc:spChg>
        <pc:picChg chg="add mod">
          <ac:chgData name="Vaido Mikheim" userId="01e45f08-3af2-4df5-8978-3aabd18e405c" providerId="ADAL" clId="{8DF46D68-E55F-4E7C-B2F0-A63B7217D00C}" dt="2022-08-15T17:19:19.388" v="672" actId="1076"/>
          <ac:picMkLst>
            <pc:docMk/>
            <pc:sldMk cId="1812936253" sldId="299"/>
            <ac:picMk id="1026" creationId="{A27932CE-5157-4E2F-98C2-749D2FF8C3A0}"/>
          </ac:picMkLst>
        </pc:picChg>
      </pc:sldChg>
      <pc:sldChg chg="delSp modSp mod">
        <pc:chgData name="Vaido Mikheim" userId="01e45f08-3af2-4df5-8978-3aabd18e405c" providerId="ADAL" clId="{8DF46D68-E55F-4E7C-B2F0-A63B7217D00C}" dt="2022-08-15T19:05:36.858" v="6188" actId="14100"/>
        <pc:sldMkLst>
          <pc:docMk/>
          <pc:sldMk cId="2465666879" sldId="311"/>
        </pc:sldMkLst>
        <pc:spChg chg="mod">
          <ac:chgData name="Vaido Mikheim" userId="01e45f08-3af2-4df5-8978-3aabd18e405c" providerId="ADAL" clId="{8DF46D68-E55F-4E7C-B2F0-A63B7217D00C}" dt="2022-08-15T19:05:36.858" v="6188" actId="14100"/>
          <ac:spMkLst>
            <pc:docMk/>
            <pc:sldMk cId="2465666879" sldId="311"/>
            <ac:spMk id="2" creationId="{00000000-0000-0000-0000-000000000000}"/>
          </ac:spMkLst>
        </pc:spChg>
        <pc:spChg chg="del mod">
          <ac:chgData name="Vaido Mikheim" userId="01e45f08-3af2-4df5-8978-3aabd18e405c" providerId="ADAL" clId="{8DF46D68-E55F-4E7C-B2F0-A63B7217D00C}" dt="2022-08-15T17:14:05.151" v="572" actId="478"/>
          <ac:spMkLst>
            <pc:docMk/>
            <pc:sldMk cId="2465666879" sldId="311"/>
            <ac:spMk id="4" creationId="{241D0A54-CDE7-43AA-8E13-0BBF83102EC2}"/>
          </ac:spMkLst>
        </pc:spChg>
        <pc:picChg chg="del">
          <ac:chgData name="Vaido Mikheim" userId="01e45f08-3af2-4df5-8978-3aabd18e405c" providerId="ADAL" clId="{8DF46D68-E55F-4E7C-B2F0-A63B7217D00C}" dt="2022-08-15T17:14:07.519" v="573" actId="478"/>
          <ac:picMkLst>
            <pc:docMk/>
            <pc:sldMk cId="2465666879" sldId="311"/>
            <ac:picMk id="3" creationId="{91903336-6CA9-4AF9-895C-8B3B9B843A0C}"/>
          </ac:picMkLst>
        </pc:picChg>
      </pc:sldChg>
      <pc:sldChg chg="modSp mod">
        <pc:chgData name="Vaido Mikheim" userId="01e45f08-3af2-4df5-8978-3aabd18e405c" providerId="ADAL" clId="{8DF46D68-E55F-4E7C-B2F0-A63B7217D00C}" dt="2022-08-16T06:24:19.398" v="6493" actId="20577"/>
        <pc:sldMkLst>
          <pc:docMk/>
          <pc:sldMk cId="1278537471" sldId="313"/>
        </pc:sldMkLst>
        <pc:spChg chg="mod">
          <ac:chgData name="Vaido Mikheim" userId="01e45f08-3af2-4df5-8978-3aabd18e405c" providerId="ADAL" clId="{8DF46D68-E55F-4E7C-B2F0-A63B7217D00C}" dt="2022-08-16T06:24:19.398" v="6493" actId="20577"/>
          <ac:spMkLst>
            <pc:docMk/>
            <pc:sldMk cId="1278537471" sldId="313"/>
            <ac:spMk id="2" creationId="{00000000-0000-0000-0000-000000000000}"/>
          </ac:spMkLst>
        </pc:spChg>
      </pc:sldChg>
      <pc:sldChg chg="modSp mod">
        <pc:chgData name="Vaido Mikheim" userId="01e45f08-3af2-4df5-8978-3aabd18e405c" providerId="ADAL" clId="{8DF46D68-E55F-4E7C-B2F0-A63B7217D00C}" dt="2022-08-15T18:29:52.133" v="4821" actId="404"/>
        <pc:sldMkLst>
          <pc:docMk/>
          <pc:sldMk cId="1139250619" sldId="317"/>
        </pc:sldMkLst>
        <pc:spChg chg="mod">
          <ac:chgData name="Vaido Mikheim" userId="01e45f08-3af2-4df5-8978-3aabd18e405c" providerId="ADAL" clId="{8DF46D68-E55F-4E7C-B2F0-A63B7217D00C}" dt="2022-08-15T18:29:52.133" v="4821" actId="404"/>
          <ac:spMkLst>
            <pc:docMk/>
            <pc:sldMk cId="1139250619" sldId="317"/>
            <ac:spMk id="2" creationId="{00000000-0000-0000-0000-000000000000}"/>
          </ac:spMkLst>
        </pc:spChg>
      </pc:sldChg>
      <pc:sldChg chg="del">
        <pc:chgData name="Vaido Mikheim" userId="01e45f08-3af2-4df5-8978-3aabd18e405c" providerId="ADAL" clId="{8DF46D68-E55F-4E7C-B2F0-A63B7217D00C}" dt="2022-08-15T19:07:11.787" v="6219" actId="47"/>
        <pc:sldMkLst>
          <pc:docMk/>
          <pc:sldMk cId="712107038" sldId="322"/>
        </pc:sldMkLst>
      </pc:sldChg>
      <pc:sldChg chg="del">
        <pc:chgData name="Vaido Mikheim" userId="01e45f08-3af2-4df5-8978-3aabd18e405c" providerId="ADAL" clId="{8DF46D68-E55F-4E7C-B2F0-A63B7217D00C}" dt="2022-08-15T18:40:29.010" v="5086" actId="47"/>
        <pc:sldMkLst>
          <pc:docMk/>
          <pc:sldMk cId="3228631754" sldId="323"/>
        </pc:sldMkLst>
      </pc:sldChg>
      <pc:sldChg chg="modSp mod">
        <pc:chgData name="Vaido Mikheim" userId="01e45f08-3af2-4df5-8978-3aabd18e405c" providerId="ADAL" clId="{8DF46D68-E55F-4E7C-B2F0-A63B7217D00C}" dt="2022-08-15T17:52:31.763" v="2890" actId="20577"/>
        <pc:sldMkLst>
          <pc:docMk/>
          <pc:sldMk cId="1623629740" sldId="324"/>
        </pc:sldMkLst>
        <pc:spChg chg="mod">
          <ac:chgData name="Vaido Mikheim" userId="01e45f08-3af2-4df5-8978-3aabd18e405c" providerId="ADAL" clId="{8DF46D68-E55F-4E7C-B2F0-A63B7217D00C}" dt="2022-08-15T17:52:31.763" v="2890" actId="20577"/>
          <ac:spMkLst>
            <pc:docMk/>
            <pc:sldMk cId="1623629740" sldId="324"/>
            <ac:spMk id="2" creationId="{00000000-0000-0000-0000-000000000000}"/>
          </ac:spMkLst>
        </pc:spChg>
      </pc:sldChg>
      <pc:sldChg chg="modSp mod">
        <pc:chgData name="Vaido Mikheim" userId="01e45f08-3af2-4df5-8978-3aabd18e405c" providerId="ADAL" clId="{8DF46D68-E55F-4E7C-B2F0-A63B7217D00C}" dt="2022-08-15T18:45:26.160" v="5338" actId="20577"/>
        <pc:sldMkLst>
          <pc:docMk/>
          <pc:sldMk cId="1529100614" sldId="326"/>
        </pc:sldMkLst>
        <pc:spChg chg="mod">
          <ac:chgData name="Vaido Mikheim" userId="01e45f08-3af2-4df5-8978-3aabd18e405c" providerId="ADAL" clId="{8DF46D68-E55F-4E7C-B2F0-A63B7217D00C}" dt="2022-08-15T18:45:26.160" v="5338" actId="20577"/>
          <ac:spMkLst>
            <pc:docMk/>
            <pc:sldMk cId="1529100614" sldId="326"/>
            <ac:spMk id="2" creationId="{00000000-0000-0000-0000-000000000000}"/>
          </ac:spMkLst>
        </pc:spChg>
      </pc:sldChg>
      <pc:sldChg chg="modSp mod">
        <pc:chgData name="Vaido Mikheim" userId="01e45f08-3af2-4df5-8978-3aabd18e405c" providerId="ADAL" clId="{8DF46D68-E55F-4E7C-B2F0-A63B7217D00C}" dt="2022-08-15T19:02:10.543" v="6080" actId="20577"/>
        <pc:sldMkLst>
          <pc:docMk/>
          <pc:sldMk cId="548556311" sldId="329"/>
        </pc:sldMkLst>
        <pc:spChg chg="mod">
          <ac:chgData name="Vaido Mikheim" userId="01e45f08-3af2-4df5-8978-3aabd18e405c" providerId="ADAL" clId="{8DF46D68-E55F-4E7C-B2F0-A63B7217D00C}" dt="2022-08-15T19:02:10.543" v="6080" actId="20577"/>
          <ac:spMkLst>
            <pc:docMk/>
            <pc:sldMk cId="548556311" sldId="329"/>
            <ac:spMk id="2" creationId="{00000000-0000-0000-0000-000000000000}"/>
          </ac:spMkLst>
        </pc:spChg>
      </pc:sldChg>
      <pc:sldChg chg="modSp mod">
        <pc:chgData name="Vaido Mikheim" userId="01e45f08-3af2-4df5-8978-3aabd18e405c" providerId="ADAL" clId="{8DF46D68-E55F-4E7C-B2F0-A63B7217D00C}" dt="2022-08-16T06:25:01.684" v="6497" actId="14100"/>
        <pc:sldMkLst>
          <pc:docMk/>
          <pc:sldMk cId="717171407" sldId="332"/>
        </pc:sldMkLst>
        <pc:spChg chg="mod">
          <ac:chgData name="Vaido Mikheim" userId="01e45f08-3af2-4df5-8978-3aabd18e405c" providerId="ADAL" clId="{8DF46D68-E55F-4E7C-B2F0-A63B7217D00C}" dt="2022-08-15T18:13:02.750" v="4185" actId="20577"/>
          <ac:spMkLst>
            <pc:docMk/>
            <pc:sldMk cId="717171407" sldId="332"/>
            <ac:spMk id="2" creationId="{00000000-0000-0000-0000-000000000000}"/>
          </ac:spMkLst>
        </pc:spChg>
        <pc:picChg chg="mod">
          <ac:chgData name="Vaido Mikheim" userId="01e45f08-3af2-4df5-8978-3aabd18e405c" providerId="ADAL" clId="{8DF46D68-E55F-4E7C-B2F0-A63B7217D00C}" dt="2022-08-16T06:25:01.684" v="6497" actId="14100"/>
          <ac:picMkLst>
            <pc:docMk/>
            <pc:sldMk cId="717171407" sldId="332"/>
            <ac:picMk id="3" creationId="{7F1EA790-2A22-4CC6-BEBD-92CBDF687178}"/>
          </ac:picMkLst>
        </pc:picChg>
      </pc:sldChg>
      <pc:sldChg chg="modSp mod">
        <pc:chgData name="Vaido Mikheim" userId="01e45f08-3af2-4df5-8978-3aabd18e405c" providerId="ADAL" clId="{8DF46D68-E55F-4E7C-B2F0-A63B7217D00C}" dt="2022-08-15T17:07:01.706" v="9" actId="20577"/>
        <pc:sldMkLst>
          <pc:docMk/>
          <pc:sldMk cId="2571413613" sldId="335"/>
        </pc:sldMkLst>
        <pc:spChg chg="mod">
          <ac:chgData name="Vaido Mikheim" userId="01e45f08-3af2-4df5-8978-3aabd18e405c" providerId="ADAL" clId="{8DF46D68-E55F-4E7C-B2F0-A63B7217D00C}" dt="2022-08-15T17:07:01.706" v="9" actId="20577"/>
          <ac:spMkLst>
            <pc:docMk/>
            <pc:sldMk cId="2571413613" sldId="335"/>
            <ac:spMk id="2" creationId="{00000000-0000-0000-0000-000000000000}"/>
          </ac:spMkLst>
        </pc:spChg>
      </pc:sldChg>
      <pc:sldChg chg="del">
        <pc:chgData name="Vaido Mikheim" userId="01e45f08-3af2-4df5-8978-3aabd18e405c" providerId="ADAL" clId="{8DF46D68-E55F-4E7C-B2F0-A63B7217D00C}" dt="2022-08-15T17:13:26.708" v="552" actId="47"/>
        <pc:sldMkLst>
          <pc:docMk/>
          <pc:sldMk cId="1538798195" sldId="346"/>
        </pc:sldMkLst>
      </pc:sldChg>
      <pc:sldChg chg="del">
        <pc:chgData name="Vaido Mikheim" userId="01e45f08-3af2-4df5-8978-3aabd18e405c" providerId="ADAL" clId="{8DF46D68-E55F-4E7C-B2F0-A63B7217D00C}" dt="2022-08-15T17:11:02.480" v="214" actId="47"/>
        <pc:sldMkLst>
          <pc:docMk/>
          <pc:sldMk cId="2605164608" sldId="347"/>
        </pc:sldMkLst>
      </pc:sldChg>
      <pc:sldChg chg="modSp mod">
        <pc:chgData name="Vaido Mikheim" userId="01e45f08-3af2-4df5-8978-3aabd18e405c" providerId="ADAL" clId="{8DF46D68-E55F-4E7C-B2F0-A63B7217D00C}" dt="2022-08-15T17:34:45.149" v="1220" actId="1076"/>
        <pc:sldMkLst>
          <pc:docMk/>
          <pc:sldMk cId="926526309" sldId="348"/>
        </pc:sldMkLst>
        <pc:spChg chg="mod">
          <ac:chgData name="Vaido Mikheim" userId="01e45f08-3af2-4df5-8978-3aabd18e405c" providerId="ADAL" clId="{8DF46D68-E55F-4E7C-B2F0-A63B7217D00C}" dt="2022-08-15T17:34:45.149" v="1220" actId="1076"/>
          <ac:spMkLst>
            <pc:docMk/>
            <pc:sldMk cId="926526309" sldId="348"/>
            <ac:spMk id="3" creationId="{00000000-0000-0000-0000-000000000000}"/>
          </ac:spMkLst>
        </pc:spChg>
      </pc:sldChg>
      <pc:sldChg chg="modSp mod ord">
        <pc:chgData name="Vaido Mikheim" userId="01e45f08-3af2-4df5-8978-3aabd18e405c" providerId="ADAL" clId="{8DF46D68-E55F-4E7C-B2F0-A63B7217D00C}" dt="2022-08-15T18:43:06.750" v="5167"/>
        <pc:sldMkLst>
          <pc:docMk/>
          <pc:sldMk cId="1109323663" sldId="349"/>
        </pc:sldMkLst>
        <pc:spChg chg="mod">
          <ac:chgData name="Vaido Mikheim" userId="01e45f08-3af2-4df5-8978-3aabd18e405c" providerId="ADAL" clId="{8DF46D68-E55F-4E7C-B2F0-A63B7217D00C}" dt="2022-08-15T17:13:20.244" v="551" actId="20577"/>
          <ac:spMkLst>
            <pc:docMk/>
            <pc:sldMk cId="1109323663" sldId="349"/>
            <ac:spMk id="3" creationId="{00000000-0000-0000-0000-000000000000}"/>
          </ac:spMkLst>
        </pc:spChg>
      </pc:sldChg>
      <pc:sldChg chg="modSp mod">
        <pc:chgData name="Vaido Mikheim" userId="01e45f08-3af2-4df5-8978-3aabd18e405c" providerId="ADAL" clId="{8DF46D68-E55F-4E7C-B2F0-A63B7217D00C}" dt="2022-08-16T06:23:46.514" v="6491" actId="20577"/>
        <pc:sldMkLst>
          <pc:docMk/>
          <pc:sldMk cId="3635365744" sldId="352"/>
        </pc:sldMkLst>
        <pc:spChg chg="mod">
          <ac:chgData name="Vaido Mikheim" userId="01e45f08-3af2-4df5-8978-3aabd18e405c" providerId="ADAL" clId="{8DF46D68-E55F-4E7C-B2F0-A63B7217D00C}" dt="2022-08-16T06:23:46.514" v="6491" actId="20577"/>
          <ac:spMkLst>
            <pc:docMk/>
            <pc:sldMk cId="3635365744" sldId="352"/>
            <ac:spMk id="2" creationId="{00000000-0000-0000-0000-000000000000}"/>
          </ac:spMkLst>
        </pc:spChg>
      </pc:sldChg>
      <pc:sldChg chg="modSp mod ord">
        <pc:chgData name="Vaido Mikheim" userId="01e45f08-3af2-4df5-8978-3aabd18e405c" providerId="ADAL" clId="{8DF46D68-E55F-4E7C-B2F0-A63B7217D00C}" dt="2022-08-16T06:34:50.207" v="6876" actId="404"/>
        <pc:sldMkLst>
          <pc:docMk/>
          <pc:sldMk cId="514936615" sldId="353"/>
        </pc:sldMkLst>
        <pc:spChg chg="mod">
          <ac:chgData name="Vaido Mikheim" userId="01e45f08-3af2-4df5-8978-3aabd18e405c" providerId="ADAL" clId="{8DF46D68-E55F-4E7C-B2F0-A63B7217D00C}" dt="2022-08-16T06:34:50.207" v="6876" actId="404"/>
          <ac:spMkLst>
            <pc:docMk/>
            <pc:sldMk cId="514936615" sldId="353"/>
            <ac:spMk id="2" creationId="{00000000-0000-0000-0000-000000000000}"/>
          </ac:spMkLst>
        </pc:spChg>
      </pc:sldChg>
      <pc:sldChg chg="modSp mod">
        <pc:chgData name="Vaido Mikheim" userId="01e45f08-3af2-4df5-8978-3aabd18e405c" providerId="ADAL" clId="{8DF46D68-E55F-4E7C-B2F0-A63B7217D00C}" dt="2022-08-15T18:11:50.856" v="4124" actId="207"/>
        <pc:sldMkLst>
          <pc:docMk/>
          <pc:sldMk cId="174558630" sldId="355"/>
        </pc:sldMkLst>
        <pc:spChg chg="mod">
          <ac:chgData name="Vaido Mikheim" userId="01e45f08-3af2-4df5-8978-3aabd18e405c" providerId="ADAL" clId="{8DF46D68-E55F-4E7C-B2F0-A63B7217D00C}" dt="2022-08-15T18:11:50.856" v="4124" actId="207"/>
          <ac:spMkLst>
            <pc:docMk/>
            <pc:sldMk cId="174558630" sldId="355"/>
            <ac:spMk id="2" creationId="{00000000-0000-0000-0000-000000000000}"/>
          </ac:spMkLst>
        </pc:spChg>
      </pc:sldChg>
      <pc:sldChg chg="modSp mod">
        <pc:chgData name="Vaido Mikheim" userId="01e45f08-3af2-4df5-8978-3aabd18e405c" providerId="ADAL" clId="{8DF46D68-E55F-4E7C-B2F0-A63B7217D00C}" dt="2022-08-15T17:48:57.787" v="2802" actId="20577"/>
        <pc:sldMkLst>
          <pc:docMk/>
          <pc:sldMk cId="1276033910" sldId="357"/>
        </pc:sldMkLst>
        <pc:spChg chg="mod">
          <ac:chgData name="Vaido Mikheim" userId="01e45f08-3af2-4df5-8978-3aabd18e405c" providerId="ADAL" clId="{8DF46D68-E55F-4E7C-B2F0-A63B7217D00C}" dt="2022-08-15T17:48:57.787" v="2802" actId="20577"/>
          <ac:spMkLst>
            <pc:docMk/>
            <pc:sldMk cId="1276033910" sldId="357"/>
            <ac:spMk id="2" creationId="{00000000-0000-0000-0000-000000000000}"/>
          </ac:spMkLst>
        </pc:spChg>
      </pc:sldChg>
      <pc:sldChg chg="modSp mod">
        <pc:chgData name="Vaido Mikheim" userId="01e45f08-3af2-4df5-8978-3aabd18e405c" providerId="ADAL" clId="{8DF46D68-E55F-4E7C-B2F0-A63B7217D00C}" dt="2022-08-16T06:24:53.205" v="6496" actId="1076"/>
        <pc:sldMkLst>
          <pc:docMk/>
          <pc:sldMk cId="3996747258" sldId="359"/>
        </pc:sldMkLst>
        <pc:picChg chg="mod">
          <ac:chgData name="Vaido Mikheim" userId="01e45f08-3af2-4df5-8978-3aabd18e405c" providerId="ADAL" clId="{8DF46D68-E55F-4E7C-B2F0-A63B7217D00C}" dt="2022-08-16T06:24:53.205" v="6496" actId="1076"/>
          <ac:picMkLst>
            <pc:docMk/>
            <pc:sldMk cId="3996747258" sldId="359"/>
            <ac:picMk id="4" creationId="{506FED16-8A73-4F20-A185-3F0C7E140AF5}"/>
          </ac:picMkLst>
        </pc:picChg>
      </pc:sldChg>
      <pc:sldChg chg="del">
        <pc:chgData name="Vaido Mikheim" userId="01e45f08-3af2-4df5-8978-3aabd18e405c" providerId="ADAL" clId="{8DF46D68-E55F-4E7C-B2F0-A63B7217D00C}" dt="2022-08-15T18:22:25.519" v="4592" actId="47"/>
        <pc:sldMkLst>
          <pc:docMk/>
          <pc:sldMk cId="488393983" sldId="360"/>
        </pc:sldMkLst>
      </pc:sldChg>
      <pc:sldChg chg="modSp mod">
        <pc:chgData name="Vaido Mikheim" userId="01e45f08-3af2-4df5-8978-3aabd18e405c" providerId="ADAL" clId="{8DF46D68-E55F-4E7C-B2F0-A63B7217D00C}" dt="2022-08-15T18:14:15.394" v="4287" actId="20577"/>
        <pc:sldMkLst>
          <pc:docMk/>
          <pc:sldMk cId="2449077631" sldId="361"/>
        </pc:sldMkLst>
        <pc:spChg chg="mod">
          <ac:chgData name="Vaido Mikheim" userId="01e45f08-3af2-4df5-8978-3aabd18e405c" providerId="ADAL" clId="{8DF46D68-E55F-4E7C-B2F0-A63B7217D00C}" dt="2022-08-15T18:14:15.394" v="4287" actId="20577"/>
          <ac:spMkLst>
            <pc:docMk/>
            <pc:sldMk cId="2449077631" sldId="361"/>
            <ac:spMk id="2" creationId="{00000000-0000-0000-0000-000000000000}"/>
          </ac:spMkLst>
        </pc:spChg>
      </pc:sldChg>
      <pc:sldChg chg="del">
        <pc:chgData name="Vaido Mikheim" userId="01e45f08-3af2-4df5-8978-3aabd18e405c" providerId="ADAL" clId="{8DF46D68-E55F-4E7C-B2F0-A63B7217D00C}" dt="2022-08-15T18:41:48.331" v="5093" actId="47"/>
        <pc:sldMkLst>
          <pc:docMk/>
          <pc:sldMk cId="361423296" sldId="362"/>
        </pc:sldMkLst>
      </pc:sldChg>
      <pc:sldChg chg="modSp add del mod setBg">
        <pc:chgData name="Vaido Mikheim" userId="01e45f08-3af2-4df5-8978-3aabd18e405c" providerId="ADAL" clId="{8DF46D68-E55F-4E7C-B2F0-A63B7217D00C}" dt="2022-08-15T20:36:10.597" v="6220" actId="20577"/>
        <pc:sldMkLst>
          <pc:docMk/>
          <pc:sldMk cId="3514801924" sldId="364"/>
        </pc:sldMkLst>
        <pc:spChg chg="mod">
          <ac:chgData name="Vaido Mikheim" userId="01e45f08-3af2-4df5-8978-3aabd18e405c" providerId="ADAL" clId="{8DF46D68-E55F-4E7C-B2F0-A63B7217D00C}" dt="2022-08-15T20:36:10.597" v="6220" actId="20577"/>
          <ac:spMkLst>
            <pc:docMk/>
            <pc:sldMk cId="3514801924" sldId="364"/>
            <ac:spMk id="2" creationId="{00000000-0000-0000-0000-000000000000}"/>
          </ac:spMkLst>
        </pc:spChg>
      </pc:sldChg>
      <pc:sldChg chg="modSp mod">
        <pc:chgData name="Vaido Mikheim" userId="01e45f08-3af2-4df5-8978-3aabd18e405c" providerId="ADAL" clId="{8DF46D68-E55F-4E7C-B2F0-A63B7217D00C}" dt="2022-08-15T19:06:56.719" v="6218" actId="20577"/>
        <pc:sldMkLst>
          <pc:docMk/>
          <pc:sldMk cId="2254002783" sldId="365"/>
        </pc:sldMkLst>
        <pc:spChg chg="mod">
          <ac:chgData name="Vaido Mikheim" userId="01e45f08-3af2-4df5-8978-3aabd18e405c" providerId="ADAL" clId="{8DF46D68-E55F-4E7C-B2F0-A63B7217D00C}" dt="2022-08-15T19:06:56.719" v="6218" actId="20577"/>
          <ac:spMkLst>
            <pc:docMk/>
            <pc:sldMk cId="2254002783" sldId="365"/>
            <ac:spMk id="2" creationId="{00000000-0000-0000-0000-000000000000}"/>
          </ac:spMkLst>
        </pc:spChg>
      </pc:sldChg>
      <pc:sldChg chg="modSp mod">
        <pc:chgData name="Vaido Mikheim" userId="01e45f08-3af2-4df5-8978-3aabd18e405c" providerId="ADAL" clId="{8DF46D68-E55F-4E7C-B2F0-A63B7217D00C}" dt="2022-08-16T06:20:23.874" v="6323" actId="20577"/>
        <pc:sldMkLst>
          <pc:docMk/>
          <pc:sldMk cId="365485580" sldId="367"/>
        </pc:sldMkLst>
        <pc:spChg chg="mod">
          <ac:chgData name="Vaido Mikheim" userId="01e45f08-3af2-4df5-8978-3aabd18e405c" providerId="ADAL" clId="{8DF46D68-E55F-4E7C-B2F0-A63B7217D00C}" dt="2022-08-16T06:20:23.874" v="6323" actId="20577"/>
          <ac:spMkLst>
            <pc:docMk/>
            <pc:sldMk cId="365485580" sldId="367"/>
            <ac:spMk id="3" creationId="{00000000-0000-0000-0000-000000000000}"/>
          </ac:spMkLst>
        </pc:spChg>
      </pc:sldChg>
      <pc:sldChg chg="modSp mod">
        <pc:chgData name="Vaido Mikheim" userId="01e45f08-3af2-4df5-8978-3aabd18e405c" providerId="ADAL" clId="{8DF46D68-E55F-4E7C-B2F0-A63B7217D00C}" dt="2022-08-16T06:22:42.577" v="6390" actId="403"/>
        <pc:sldMkLst>
          <pc:docMk/>
          <pc:sldMk cId="26496111" sldId="368"/>
        </pc:sldMkLst>
        <pc:spChg chg="mod">
          <ac:chgData name="Vaido Mikheim" userId="01e45f08-3af2-4df5-8978-3aabd18e405c" providerId="ADAL" clId="{8DF46D68-E55F-4E7C-B2F0-A63B7217D00C}" dt="2022-08-15T17:44:05.431" v="2572" actId="1076"/>
          <ac:spMkLst>
            <pc:docMk/>
            <pc:sldMk cId="26496111" sldId="368"/>
            <ac:spMk id="2" creationId="{00000000-0000-0000-0000-000000000000}"/>
          </ac:spMkLst>
        </pc:spChg>
        <pc:spChg chg="mod">
          <ac:chgData name="Vaido Mikheim" userId="01e45f08-3af2-4df5-8978-3aabd18e405c" providerId="ADAL" clId="{8DF46D68-E55F-4E7C-B2F0-A63B7217D00C}" dt="2022-08-16T06:22:42.577" v="6390" actId="403"/>
          <ac:spMkLst>
            <pc:docMk/>
            <pc:sldMk cId="26496111" sldId="368"/>
            <ac:spMk id="7" creationId="{F634DB48-B9FA-477B-864B-A7F48643DC17}"/>
          </ac:spMkLst>
        </pc:spChg>
        <pc:spChg chg="mod">
          <ac:chgData name="Vaido Mikheim" userId="01e45f08-3af2-4df5-8978-3aabd18e405c" providerId="ADAL" clId="{8DF46D68-E55F-4E7C-B2F0-A63B7217D00C}" dt="2022-08-15T17:45:45.062" v="2764" actId="20577"/>
          <ac:spMkLst>
            <pc:docMk/>
            <pc:sldMk cId="26496111" sldId="368"/>
            <ac:spMk id="9" creationId="{3B78CDAA-83F9-4B04-8C04-EF64FAAF3BD7}"/>
          </ac:spMkLst>
        </pc:spChg>
      </pc:sldChg>
      <pc:sldChg chg="modSp mod">
        <pc:chgData name="Vaido Mikheim" userId="01e45f08-3af2-4df5-8978-3aabd18e405c" providerId="ADAL" clId="{8DF46D68-E55F-4E7C-B2F0-A63B7217D00C}" dt="2022-08-15T17:37:43.150" v="1705" actId="20577"/>
        <pc:sldMkLst>
          <pc:docMk/>
          <pc:sldMk cId="2439189110" sldId="369"/>
        </pc:sldMkLst>
        <pc:spChg chg="mod">
          <ac:chgData name="Vaido Mikheim" userId="01e45f08-3af2-4df5-8978-3aabd18e405c" providerId="ADAL" clId="{8DF46D68-E55F-4E7C-B2F0-A63B7217D00C}" dt="2022-08-15T17:37:43.150" v="1705" actId="20577"/>
          <ac:spMkLst>
            <pc:docMk/>
            <pc:sldMk cId="2439189110" sldId="369"/>
            <ac:spMk id="3" creationId="{00000000-0000-0000-0000-000000000000}"/>
          </ac:spMkLst>
        </pc:spChg>
      </pc:sldChg>
      <pc:sldChg chg="modSp mod">
        <pc:chgData name="Vaido Mikheim" userId="01e45f08-3af2-4df5-8978-3aabd18e405c" providerId="ADAL" clId="{8DF46D68-E55F-4E7C-B2F0-A63B7217D00C}" dt="2022-08-15T17:45:58.682" v="2776" actId="20577"/>
        <pc:sldMkLst>
          <pc:docMk/>
          <pc:sldMk cId="273042797" sldId="370"/>
        </pc:sldMkLst>
        <pc:spChg chg="mod">
          <ac:chgData name="Vaido Mikheim" userId="01e45f08-3af2-4df5-8978-3aabd18e405c" providerId="ADAL" clId="{8DF46D68-E55F-4E7C-B2F0-A63B7217D00C}" dt="2022-08-15T17:45:58.682" v="2776" actId="20577"/>
          <ac:spMkLst>
            <pc:docMk/>
            <pc:sldMk cId="273042797" sldId="370"/>
            <ac:spMk id="2" creationId="{00000000-0000-0000-0000-000000000000}"/>
          </ac:spMkLst>
        </pc:spChg>
        <pc:spChg chg="mod">
          <ac:chgData name="Vaido Mikheim" userId="01e45f08-3af2-4df5-8978-3aabd18e405c" providerId="ADAL" clId="{8DF46D68-E55F-4E7C-B2F0-A63B7217D00C}" dt="2022-08-15T17:40:24.878" v="2169" actId="20577"/>
          <ac:spMkLst>
            <pc:docMk/>
            <pc:sldMk cId="273042797" sldId="370"/>
            <ac:spMk id="7" creationId="{F634DB48-B9FA-477B-864B-A7F48643DC17}"/>
          </ac:spMkLst>
        </pc:spChg>
      </pc:sldChg>
      <pc:sldChg chg="del">
        <pc:chgData name="Vaido Mikheim" userId="01e45f08-3af2-4df5-8978-3aabd18e405c" providerId="ADAL" clId="{8DF46D68-E55F-4E7C-B2F0-A63B7217D00C}" dt="2022-08-15T17:50:43.653" v="2811" actId="47"/>
        <pc:sldMkLst>
          <pc:docMk/>
          <pc:sldMk cId="1407125006" sldId="372"/>
        </pc:sldMkLst>
      </pc:sldChg>
      <pc:sldChg chg="modSp mod ord">
        <pc:chgData name="Vaido Mikheim" userId="01e45f08-3af2-4df5-8978-3aabd18e405c" providerId="ADAL" clId="{8DF46D68-E55F-4E7C-B2F0-A63B7217D00C}" dt="2022-08-15T17:58:23.405" v="3011" actId="207"/>
        <pc:sldMkLst>
          <pc:docMk/>
          <pc:sldMk cId="2762180191" sldId="373"/>
        </pc:sldMkLst>
        <pc:spChg chg="mod">
          <ac:chgData name="Vaido Mikheim" userId="01e45f08-3af2-4df5-8978-3aabd18e405c" providerId="ADAL" clId="{8DF46D68-E55F-4E7C-B2F0-A63B7217D00C}" dt="2022-08-15T17:58:23.405" v="3011" actId="207"/>
          <ac:spMkLst>
            <pc:docMk/>
            <pc:sldMk cId="2762180191" sldId="373"/>
            <ac:spMk id="2" creationId="{00000000-0000-0000-0000-000000000000}"/>
          </ac:spMkLst>
        </pc:spChg>
      </pc:sldChg>
      <pc:sldChg chg="modSp mod">
        <pc:chgData name="Vaido Mikheim" userId="01e45f08-3af2-4df5-8978-3aabd18e405c" providerId="ADAL" clId="{8DF46D68-E55F-4E7C-B2F0-A63B7217D00C}" dt="2022-08-15T18:07:48.961" v="3729" actId="1076"/>
        <pc:sldMkLst>
          <pc:docMk/>
          <pc:sldMk cId="2473298111" sldId="374"/>
        </pc:sldMkLst>
        <pc:spChg chg="mod">
          <ac:chgData name="Vaido Mikheim" userId="01e45f08-3af2-4df5-8978-3aabd18e405c" providerId="ADAL" clId="{8DF46D68-E55F-4E7C-B2F0-A63B7217D00C}" dt="2022-08-15T18:07:48.961" v="3729" actId="1076"/>
          <ac:spMkLst>
            <pc:docMk/>
            <pc:sldMk cId="2473298111" sldId="374"/>
            <ac:spMk id="2" creationId="{00000000-0000-0000-0000-000000000000}"/>
          </ac:spMkLst>
        </pc:spChg>
      </pc:sldChg>
      <pc:sldChg chg="modSp mod">
        <pc:chgData name="Vaido Mikheim" userId="01e45f08-3af2-4df5-8978-3aabd18e405c" providerId="ADAL" clId="{8DF46D68-E55F-4E7C-B2F0-A63B7217D00C}" dt="2022-08-15T18:57:14.377" v="5999" actId="20577"/>
        <pc:sldMkLst>
          <pc:docMk/>
          <pc:sldMk cId="2262024587" sldId="377"/>
        </pc:sldMkLst>
        <pc:spChg chg="mod">
          <ac:chgData name="Vaido Mikheim" userId="01e45f08-3af2-4df5-8978-3aabd18e405c" providerId="ADAL" clId="{8DF46D68-E55F-4E7C-B2F0-A63B7217D00C}" dt="2022-08-15T18:57:14.377" v="5999" actId="20577"/>
          <ac:spMkLst>
            <pc:docMk/>
            <pc:sldMk cId="2262024587" sldId="377"/>
            <ac:spMk id="2" creationId="{00000000-0000-0000-0000-000000000000}"/>
          </ac:spMkLst>
        </pc:spChg>
      </pc:sldChg>
      <pc:sldChg chg="del">
        <pc:chgData name="Vaido Mikheim" userId="01e45f08-3af2-4df5-8978-3aabd18e405c" providerId="ADAL" clId="{8DF46D68-E55F-4E7C-B2F0-A63B7217D00C}" dt="2022-08-15T18:57:41.484" v="6003" actId="47"/>
        <pc:sldMkLst>
          <pc:docMk/>
          <pc:sldMk cId="3383807418" sldId="378"/>
        </pc:sldMkLst>
      </pc:sldChg>
      <pc:sldChg chg="add del setBg">
        <pc:chgData name="Vaido Mikheim" userId="01e45f08-3af2-4df5-8978-3aabd18e405c" providerId="ADAL" clId="{8DF46D68-E55F-4E7C-B2F0-A63B7217D00C}" dt="2022-08-15T18:13:33.988" v="4188"/>
        <pc:sldMkLst>
          <pc:docMk/>
          <pc:sldMk cId="3908217139" sldId="383"/>
        </pc:sldMkLst>
      </pc:sldChg>
      <pc:sldChg chg="modSp mod">
        <pc:chgData name="Vaido Mikheim" userId="01e45f08-3af2-4df5-8978-3aabd18e405c" providerId="ADAL" clId="{8DF46D68-E55F-4E7C-B2F0-A63B7217D00C}" dt="2022-08-15T18:07:58.511" v="3753" actId="20577"/>
        <pc:sldMkLst>
          <pc:docMk/>
          <pc:sldMk cId="1906850590" sldId="386"/>
        </pc:sldMkLst>
        <pc:spChg chg="mod">
          <ac:chgData name="Vaido Mikheim" userId="01e45f08-3af2-4df5-8978-3aabd18e405c" providerId="ADAL" clId="{8DF46D68-E55F-4E7C-B2F0-A63B7217D00C}" dt="2022-08-15T18:07:58.511" v="3753" actId="20577"/>
          <ac:spMkLst>
            <pc:docMk/>
            <pc:sldMk cId="1906850590" sldId="386"/>
            <ac:spMk id="2" creationId="{00000000-0000-0000-0000-000000000000}"/>
          </ac:spMkLst>
        </pc:spChg>
      </pc:sldChg>
      <pc:sldChg chg="add del setBg">
        <pc:chgData name="Vaido Mikheim" userId="01e45f08-3af2-4df5-8978-3aabd18e405c" providerId="ADAL" clId="{8DF46D68-E55F-4E7C-B2F0-A63B7217D00C}" dt="2022-08-15T18:08:25.926" v="3757"/>
        <pc:sldMkLst>
          <pc:docMk/>
          <pc:sldMk cId="2121478477" sldId="387"/>
        </pc:sldMkLst>
      </pc:sldChg>
      <pc:sldChg chg="del">
        <pc:chgData name="Vaido Mikheim" userId="01e45f08-3af2-4df5-8978-3aabd18e405c" providerId="ADAL" clId="{8DF46D68-E55F-4E7C-B2F0-A63B7217D00C}" dt="2022-08-15T18:45:40.336" v="5339" actId="47"/>
        <pc:sldMkLst>
          <pc:docMk/>
          <pc:sldMk cId="203864727" sldId="388"/>
        </pc:sldMkLst>
      </pc:sldChg>
      <pc:sldChg chg="del">
        <pc:chgData name="Vaido Mikheim" userId="01e45f08-3af2-4df5-8978-3aabd18e405c" providerId="ADAL" clId="{8DF46D68-E55F-4E7C-B2F0-A63B7217D00C}" dt="2022-08-15T18:42:39.233" v="5165" actId="47"/>
        <pc:sldMkLst>
          <pc:docMk/>
          <pc:sldMk cId="323159587" sldId="389"/>
        </pc:sldMkLst>
      </pc:sldChg>
      <pc:sldChg chg="del">
        <pc:chgData name="Vaido Mikheim" userId="01e45f08-3af2-4df5-8978-3aabd18e405c" providerId="ADAL" clId="{8DF46D68-E55F-4E7C-B2F0-A63B7217D00C}" dt="2022-08-15T18:15:00.294" v="4298" actId="47"/>
        <pc:sldMkLst>
          <pc:docMk/>
          <pc:sldMk cId="1573342501" sldId="390"/>
        </pc:sldMkLst>
      </pc:sldChg>
      <pc:sldChg chg="addSp modSp mod ord">
        <pc:chgData name="Vaido Mikheim" userId="01e45f08-3af2-4df5-8978-3aabd18e405c" providerId="ADAL" clId="{8DF46D68-E55F-4E7C-B2F0-A63B7217D00C}" dt="2022-08-15T18:29:16.111" v="4799" actId="20577"/>
        <pc:sldMkLst>
          <pc:docMk/>
          <pc:sldMk cId="4273001600" sldId="391"/>
        </pc:sldMkLst>
        <pc:spChg chg="mod">
          <ac:chgData name="Vaido Mikheim" userId="01e45f08-3af2-4df5-8978-3aabd18e405c" providerId="ADAL" clId="{8DF46D68-E55F-4E7C-B2F0-A63B7217D00C}" dt="2022-08-15T18:15:11.220" v="4316" actId="20577"/>
          <ac:spMkLst>
            <pc:docMk/>
            <pc:sldMk cId="4273001600" sldId="391"/>
            <ac:spMk id="2" creationId="{00000000-0000-0000-0000-000000000000}"/>
          </ac:spMkLst>
        </pc:spChg>
        <pc:spChg chg="add mod">
          <ac:chgData name="Vaido Mikheim" userId="01e45f08-3af2-4df5-8978-3aabd18e405c" providerId="ADAL" clId="{8DF46D68-E55F-4E7C-B2F0-A63B7217D00C}" dt="2022-08-15T18:29:16.111" v="4799" actId="20577"/>
          <ac:spMkLst>
            <pc:docMk/>
            <pc:sldMk cId="4273001600" sldId="391"/>
            <ac:spMk id="5" creationId="{3FFA08BC-965F-4B2A-BD19-D07AE8AE7BCD}"/>
          </ac:spMkLst>
        </pc:spChg>
        <pc:picChg chg="mod">
          <ac:chgData name="Vaido Mikheim" userId="01e45f08-3af2-4df5-8978-3aabd18e405c" providerId="ADAL" clId="{8DF46D68-E55F-4E7C-B2F0-A63B7217D00C}" dt="2022-08-15T18:15:27.906" v="4317" actId="1076"/>
          <ac:picMkLst>
            <pc:docMk/>
            <pc:sldMk cId="4273001600" sldId="391"/>
            <ac:picMk id="3" creationId="{B1A90D8F-3DF1-4A16-B655-94B49A1B345E}"/>
          </ac:picMkLst>
        </pc:picChg>
      </pc:sldChg>
      <pc:sldChg chg="modSp mod ord">
        <pc:chgData name="Vaido Mikheim" userId="01e45f08-3af2-4df5-8978-3aabd18e405c" providerId="ADAL" clId="{8DF46D68-E55F-4E7C-B2F0-A63B7217D00C}" dt="2022-08-15T18:14:31.487" v="4297" actId="20577"/>
        <pc:sldMkLst>
          <pc:docMk/>
          <pc:sldMk cId="1709072393" sldId="392"/>
        </pc:sldMkLst>
        <pc:spChg chg="mod">
          <ac:chgData name="Vaido Mikheim" userId="01e45f08-3af2-4df5-8978-3aabd18e405c" providerId="ADAL" clId="{8DF46D68-E55F-4E7C-B2F0-A63B7217D00C}" dt="2022-08-15T18:14:31.487" v="4297" actId="20577"/>
          <ac:spMkLst>
            <pc:docMk/>
            <pc:sldMk cId="1709072393" sldId="392"/>
            <ac:spMk id="2" creationId="{00000000-0000-0000-0000-000000000000}"/>
          </ac:spMkLst>
        </pc:spChg>
      </pc:sldChg>
      <pc:sldChg chg="del">
        <pc:chgData name="Vaido Mikheim" userId="01e45f08-3af2-4df5-8978-3aabd18e405c" providerId="ADAL" clId="{8DF46D68-E55F-4E7C-B2F0-A63B7217D00C}" dt="2022-08-15T18:41:51.151" v="5094" actId="47"/>
        <pc:sldMkLst>
          <pc:docMk/>
          <pc:sldMk cId="1719472526" sldId="396"/>
        </pc:sldMkLst>
      </pc:sldChg>
      <pc:sldChg chg="add del setBg">
        <pc:chgData name="Vaido Mikheim" userId="01e45f08-3af2-4df5-8978-3aabd18e405c" providerId="ADAL" clId="{8DF46D68-E55F-4E7C-B2F0-A63B7217D00C}" dt="2022-08-15T18:30:16.766" v="4822" actId="47"/>
        <pc:sldMkLst>
          <pc:docMk/>
          <pc:sldMk cId="2345732452" sldId="397"/>
        </pc:sldMkLst>
      </pc:sldChg>
      <pc:sldChg chg="add del setBg">
        <pc:chgData name="Vaido Mikheim" userId="01e45f08-3af2-4df5-8978-3aabd18e405c" providerId="ADAL" clId="{8DF46D68-E55F-4E7C-B2F0-A63B7217D00C}" dt="2022-08-15T18:22:08.710" v="4588"/>
        <pc:sldMkLst>
          <pc:docMk/>
          <pc:sldMk cId="2358293407" sldId="399"/>
        </pc:sldMkLst>
      </pc:sldChg>
      <pc:sldChg chg="modSp mod">
        <pc:chgData name="Vaido Mikheim" userId="01e45f08-3af2-4df5-8978-3aabd18e405c" providerId="ADAL" clId="{8DF46D68-E55F-4E7C-B2F0-A63B7217D00C}" dt="2022-08-15T18:12:20.261" v="4146" actId="207"/>
        <pc:sldMkLst>
          <pc:docMk/>
          <pc:sldMk cId="425766413" sldId="401"/>
        </pc:sldMkLst>
        <pc:spChg chg="mod">
          <ac:chgData name="Vaido Mikheim" userId="01e45f08-3af2-4df5-8978-3aabd18e405c" providerId="ADAL" clId="{8DF46D68-E55F-4E7C-B2F0-A63B7217D00C}" dt="2022-08-15T18:12:20.261" v="4146" actId="207"/>
          <ac:spMkLst>
            <pc:docMk/>
            <pc:sldMk cId="425766413" sldId="401"/>
            <ac:spMk id="2" creationId="{00000000-0000-0000-0000-000000000000}"/>
          </ac:spMkLst>
        </pc:spChg>
      </pc:sldChg>
      <pc:sldChg chg="modSp mod">
        <pc:chgData name="Vaido Mikheim" userId="01e45f08-3af2-4df5-8978-3aabd18e405c" providerId="ADAL" clId="{8DF46D68-E55F-4E7C-B2F0-A63B7217D00C}" dt="2022-08-15T18:44:46.895" v="5245" actId="20577"/>
        <pc:sldMkLst>
          <pc:docMk/>
          <pc:sldMk cId="286844828" sldId="403"/>
        </pc:sldMkLst>
        <pc:spChg chg="mod">
          <ac:chgData name="Vaido Mikheim" userId="01e45f08-3af2-4df5-8978-3aabd18e405c" providerId="ADAL" clId="{8DF46D68-E55F-4E7C-B2F0-A63B7217D00C}" dt="2022-08-15T18:44:46.895" v="5245" actId="20577"/>
          <ac:spMkLst>
            <pc:docMk/>
            <pc:sldMk cId="286844828" sldId="403"/>
            <ac:spMk id="2" creationId="{00000000-0000-0000-0000-000000000000}"/>
          </ac:spMkLst>
        </pc:spChg>
      </pc:sldChg>
      <pc:sldChg chg="modSp mod">
        <pc:chgData name="Vaido Mikheim" userId="01e45f08-3af2-4df5-8978-3aabd18e405c" providerId="ADAL" clId="{8DF46D68-E55F-4E7C-B2F0-A63B7217D00C}" dt="2022-08-15T17:09:25.312" v="213" actId="20577"/>
        <pc:sldMkLst>
          <pc:docMk/>
          <pc:sldMk cId="2155175731" sldId="406"/>
        </pc:sldMkLst>
        <pc:spChg chg="mod">
          <ac:chgData name="Vaido Mikheim" userId="01e45f08-3af2-4df5-8978-3aabd18e405c" providerId="ADAL" clId="{8DF46D68-E55F-4E7C-B2F0-A63B7217D00C}" dt="2022-08-15T17:09:25.312" v="213" actId="20577"/>
          <ac:spMkLst>
            <pc:docMk/>
            <pc:sldMk cId="2155175731" sldId="406"/>
            <ac:spMk id="3" creationId="{00000000-0000-0000-0000-000000000000}"/>
          </ac:spMkLst>
        </pc:spChg>
      </pc:sldChg>
      <pc:sldChg chg="modSp mod">
        <pc:chgData name="Vaido Mikheim" userId="01e45f08-3af2-4df5-8978-3aabd18e405c" providerId="ADAL" clId="{8DF46D68-E55F-4E7C-B2F0-A63B7217D00C}" dt="2022-08-15T17:07:33.869" v="109" actId="20577"/>
        <pc:sldMkLst>
          <pc:docMk/>
          <pc:sldMk cId="1457581466" sldId="408"/>
        </pc:sldMkLst>
        <pc:spChg chg="mod">
          <ac:chgData name="Vaido Mikheim" userId="01e45f08-3af2-4df5-8978-3aabd18e405c" providerId="ADAL" clId="{8DF46D68-E55F-4E7C-B2F0-A63B7217D00C}" dt="2022-08-15T17:07:33.869" v="109" actId="20577"/>
          <ac:spMkLst>
            <pc:docMk/>
            <pc:sldMk cId="1457581466" sldId="408"/>
            <ac:spMk id="3" creationId="{00000000-0000-0000-0000-000000000000}"/>
          </ac:spMkLst>
        </pc:spChg>
      </pc:sldChg>
      <pc:sldChg chg="del">
        <pc:chgData name="Vaido Mikheim" userId="01e45f08-3af2-4df5-8978-3aabd18e405c" providerId="ADAL" clId="{8DF46D68-E55F-4E7C-B2F0-A63B7217D00C}" dt="2022-08-15T18:42:37.543" v="5164" actId="47"/>
        <pc:sldMkLst>
          <pc:docMk/>
          <pc:sldMk cId="2743089488" sldId="410"/>
        </pc:sldMkLst>
      </pc:sldChg>
      <pc:sldChg chg="del">
        <pc:chgData name="Vaido Mikheim" userId="01e45f08-3af2-4df5-8978-3aabd18e405c" providerId="ADAL" clId="{8DF46D68-E55F-4E7C-B2F0-A63B7217D00C}" dt="2022-08-15T18:58:05.454" v="6007" actId="47"/>
        <pc:sldMkLst>
          <pc:docMk/>
          <pc:sldMk cId="2415847680" sldId="411"/>
        </pc:sldMkLst>
      </pc:sldChg>
      <pc:sldChg chg="modSp mod">
        <pc:chgData name="Vaido Mikheim" userId="01e45f08-3af2-4df5-8978-3aabd18e405c" providerId="ADAL" clId="{8DF46D68-E55F-4E7C-B2F0-A63B7217D00C}" dt="2022-08-15T18:48:02.786" v="5798" actId="20577"/>
        <pc:sldMkLst>
          <pc:docMk/>
          <pc:sldMk cId="2127979660" sldId="413"/>
        </pc:sldMkLst>
        <pc:spChg chg="mod">
          <ac:chgData name="Vaido Mikheim" userId="01e45f08-3af2-4df5-8978-3aabd18e405c" providerId="ADAL" clId="{8DF46D68-E55F-4E7C-B2F0-A63B7217D00C}" dt="2022-08-15T18:48:02.786" v="5798" actId="20577"/>
          <ac:spMkLst>
            <pc:docMk/>
            <pc:sldMk cId="2127979660" sldId="413"/>
            <ac:spMk id="2" creationId="{00000000-0000-0000-0000-000000000000}"/>
          </ac:spMkLst>
        </pc:spChg>
      </pc:sldChg>
      <pc:sldChg chg="del">
        <pc:chgData name="Vaido Mikheim" userId="01e45f08-3af2-4df5-8978-3aabd18e405c" providerId="ADAL" clId="{8DF46D68-E55F-4E7C-B2F0-A63B7217D00C}" dt="2022-08-15T18:40:19.089" v="5084" actId="47"/>
        <pc:sldMkLst>
          <pc:docMk/>
          <pc:sldMk cId="294639147" sldId="414"/>
        </pc:sldMkLst>
      </pc:sldChg>
      <pc:sldChg chg="del">
        <pc:chgData name="Vaido Mikheim" userId="01e45f08-3af2-4df5-8978-3aabd18e405c" providerId="ADAL" clId="{8DF46D68-E55F-4E7C-B2F0-A63B7217D00C}" dt="2022-08-15T18:40:23.200" v="5085" actId="47"/>
        <pc:sldMkLst>
          <pc:docMk/>
          <pc:sldMk cId="3104946849" sldId="415"/>
        </pc:sldMkLst>
      </pc:sldChg>
      <pc:sldChg chg="del">
        <pc:chgData name="Vaido Mikheim" userId="01e45f08-3af2-4df5-8978-3aabd18e405c" providerId="ADAL" clId="{8DF46D68-E55F-4E7C-B2F0-A63B7217D00C}" dt="2022-08-15T18:40:36.266" v="5087" actId="47"/>
        <pc:sldMkLst>
          <pc:docMk/>
          <pc:sldMk cId="170560934" sldId="416"/>
        </pc:sldMkLst>
      </pc:sldChg>
      <pc:sldChg chg="del">
        <pc:chgData name="Vaido Mikheim" userId="01e45f08-3af2-4df5-8978-3aabd18e405c" providerId="ADAL" clId="{8DF46D68-E55F-4E7C-B2F0-A63B7217D00C}" dt="2022-08-15T18:41:16.109" v="5092" actId="47"/>
        <pc:sldMkLst>
          <pc:docMk/>
          <pc:sldMk cId="2677810105" sldId="417"/>
        </pc:sldMkLst>
      </pc:sldChg>
      <pc:sldChg chg="del">
        <pc:chgData name="Vaido Mikheim" userId="01e45f08-3af2-4df5-8978-3aabd18e405c" providerId="ADAL" clId="{8DF46D68-E55F-4E7C-B2F0-A63B7217D00C}" dt="2022-08-15T18:40:37.788" v="5088" actId="47"/>
        <pc:sldMkLst>
          <pc:docMk/>
          <pc:sldMk cId="2127764032" sldId="418"/>
        </pc:sldMkLst>
      </pc:sldChg>
      <pc:sldChg chg="modSp mod">
        <pc:chgData name="Vaido Mikheim" userId="01e45f08-3af2-4df5-8978-3aabd18e405c" providerId="ADAL" clId="{8DF46D68-E55F-4E7C-B2F0-A63B7217D00C}" dt="2022-08-15T18:47:09.334" v="5591" actId="20577"/>
        <pc:sldMkLst>
          <pc:docMk/>
          <pc:sldMk cId="3872574243" sldId="419"/>
        </pc:sldMkLst>
        <pc:spChg chg="mod">
          <ac:chgData name="Vaido Mikheim" userId="01e45f08-3af2-4df5-8978-3aabd18e405c" providerId="ADAL" clId="{8DF46D68-E55F-4E7C-B2F0-A63B7217D00C}" dt="2022-08-15T18:47:09.334" v="5591" actId="20577"/>
          <ac:spMkLst>
            <pc:docMk/>
            <pc:sldMk cId="3872574243" sldId="419"/>
            <ac:spMk id="3" creationId="{00000000-0000-0000-0000-000000000000}"/>
          </ac:spMkLst>
        </pc:spChg>
      </pc:sldChg>
      <pc:sldChg chg="del">
        <pc:chgData name="Vaido Mikheim" userId="01e45f08-3af2-4df5-8978-3aabd18e405c" providerId="ADAL" clId="{8DF46D68-E55F-4E7C-B2F0-A63B7217D00C}" dt="2022-08-15T19:01:14.150" v="6056" actId="47"/>
        <pc:sldMkLst>
          <pc:docMk/>
          <pc:sldMk cId="3391362871" sldId="420"/>
        </pc:sldMkLst>
      </pc:sldChg>
      <pc:sldChg chg="addSp delSp modSp mod">
        <pc:chgData name="Vaido Mikheim" userId="01e45f08-3af2-4df5-8978-3aabd18e405c" providerId="ADAL" clId="{8DF46D68-E55F-4E7C-B2F0-A63B7217D00C}" dt="2022-08-16T06:34:08.061" v="6793" actId="404"/>
        <pc:sldMkLst>
          <pc:docMk/>
          <pc:sldMk cId="1375734048" sldId="421"/>
        </pc:sldMkLst>
        <pc:spChg chg="del">
          <ac:chgData name="Vaido Mikheim" userId="01e45f08-3af2-4df5-8978-3aabd18e405c" providerId="ADAL" clId="{8DF46D68-E55F-4E7C-B2F0-A63B7217D00C}" dt="2022-08-15T18:53:07.882" v="5805" actId="478"/>
          <ac:spMkLst>
            <pc:docMk/>
            <pc:sldMk cId="1375734048" sldId="421"/>
            <ac:spMk id="5" creationId="{A80760F2-4501-4DD0-BFCE-B3D0C1C24D35}"/>
          </ac:spMkLst>
        </pc:spChg>
        <pc:spChg chg="mod">
          <ac:chgData name="Vaido Mikheim" userId="01e45f08-3af2-4df5-8978-3aabd18e405c" providerId="ADAL" clId="{8DF46D68-E55F-4E7C-B2F0-A63B7217D00C}" dt="2022-08-16T06:34:08.061" v="6793" actId="404"/>
          <ac:spMkLst>
            <pc:docMk/>
            <pc:sldMk cId="1375734048" sldId="421"/>
            <ac:spMk id="6" creationId="{2F1FB737-27A1-45DE-B45A-741632E99D3A}"/>
          </ac:spMkLst>
        </pc:spChg>
        <pc:spChg chg="del">
          <ac:chgData name="Vaido Mikheim" userId="01e45f08-3af2-4df5-8978-3aabd18e405c" providerId="ADAL" clId="{8DF46D68-E55F-4E7C-B2F0-A63B7217D00C}" dt="2022-08-15T18:52:37.518" v="5800" actId="478"/>
          <ac:spMkLst>
            <pc:docMk/>
            <pc:sldMk cId="1375734048" sldId="421"/>
            <ac:spMk id="13" creationId="{C76BE3BD-C1C4-4011-91BF-CBD269A9C63C}"/>
          </ac:spMkLst>
        </pc:spChg>
        <pc:picChg chg="del">
          <ac:chgData name="Vaido Mikheim" userId="01e45f08-3af2-4df5-8978-3aabd18e405c" providerId="ADAL" clId="{8DF46D68-E55F-4E7C-B2F0-A63B7217D00C}" dt="2022-08-15T18:52:40.527" v="5801" actId="478"/>
          <ac:picMkLst>
            <pc:docMk/>
            <pc:sldMk cId="1375734048" sldId="421"/>
            <ac:picMk id="9" creationId="{6ACC7379-817A-49CB-B8B6-AE3CAB0A6515}"/>
          </ac:picMkLst>
        </pc:picChg>
        <pc:picChg chg="add mod">
          <ac:chgData name="Vaido Mikheim" userId="01e45f08-3af2-4df5-8978-3aabd18e405c" providerId="ADAL" clId="{8DF46D68-E55F-4E7C-B2F0-A63B7217D00C}" dt="2022-08-16T06:33:14.442" v="6741" actId="14100"/>
          <ac:picMkLst>
            <pc:docMk/>
            <pc:sldMk cId="1375734048" sldId="421"/>
            <ac:picMk id="2050" creationId="{F10BF01A-F8A3-4735-8D4B-84EB318C2803}"/>
          </ac:picMkLst>
        </pc:picChg>
        <pc:picChg chg="del">
          <ac:chgData name="Vaido Mikheim" userId="01e45f08-3af2-4df5-8978-3aabd18e405c" providerId="ADAL" clId="{8DF46D68-E55F-4E7C-B2F0-A63B7217D00C}" dt="2022-08-15T18:52:44.336" v="5802" actId="478"/>
          <ac:picMkLst>
            <pc:docMk/>
            <pc:sldMk cId="1375734048" sldId="421"/>
            <ac:picMk id="3074" creationId="{BBA59246-1555-4C20-A3C3-20982C38D432}"/>
          </ac:picMkLst>
        </pc:picChg>
        <pc:picChg chg="del mod">
          <ac:chgData name="Vaido Mikheim" userId="01e45f08-3af2-4df5-8978-3aabd18e405c" providerId="ADAL" clId="{8DF46D68-E55F-4E7C-B2F0-A63B7217D00C}" dt="2022-08-16T06:28:45.337" v="6698" actId="478"/>
          <ac:picMkLst>
            <pc:docMk/>
            <pc:sldMk cId="1375734048" sldId="421"/>
            <ac:picMk id="3076" creationId="{68C447E7-00CD-4E8E-9A3B-3D4FAE5A2BE5}"/>
          </ac:picMkLst>
        </pc:picChg>
      </pc:sldChg>
      <pc:sldChg chg="del">
        <pc:chgData name="Vaido Mikheim" userId="01e45f08-3af2-4df5-8978-3aabd18e405c" providerId="ADAL" clId="{8DF46D68-E55F-4E7C-B2F0-A63B7217D00C}" dt="2022-08-15T18:54:26.963" v="5928" actId="47"/>
        <pc:sldMkLst>
          <pc:docMk/>
          <pc:sldMk cId="3979308401" sldId="422"/>
        </pc:sldMkLst>
      </pc:sldChg>
      <pc:sldChg chg="modSp mod">
        <pc:chgData name="Vaido Mikheim" userId="01e45f08-3af2-4df5-8978-3aabd18e405c" providerId="ADAL" clId="{8DF46D68-E55F-4E7C-B2F0-A63B7217D00C}" dt="2022-08-15T18:42:27.516" v="5163" actId="1076"/>
        <pc:sldMkLst>
          <pc:docMk/>
          <pc:sldMk cId="3048892264" sldId="423"/>
        </pc:sldMkLst>
        <pc:spChg chg="mod">
          <ac:chgData name="Vaido Mikheim" userId="01e45f08-3af2-4df5-8978-3aabd18e405c" providerId="ADAL" clId="{8DF46D68-E55F-4E7C-B2F0-A63B7217D00C}" dt="2022-08-15T18:42:27.516" v="5163" actId="1076"/>
          <ac:spMkLst>
            <pc:docMk/>
            <pc:sldMk cId="3048892264" sldId="423"/>
            <ac:spMk id="2" creationId="{00000000-0000-0000-0000-000000000000}"/>
          </ac:spMkLst>
        </pc:spChg>
      </pc:sldChg>
      <pc:sldChg chg="modSp mod">
        <pc:chgData name="Vaido Mikheim" userId="01e45f08-3af2-4df5-8978-3aabd18e405c" providerId="ADAL" clId="{8DF46D68-E55F-4E7C-B2F0-A63B7217D00C}" dt="2022-08-15T17:12:08.849" v="451" actId="20577"/>
        <pc:sldMkLst>
          <pc:docMk/>
          <pc:sldMk cId="2928599131" sldId="424"/>
        </pc:sldMkLst>
        <pc:spChg chg="mod">
          <ac:chgData name="Vaido Mikheim" userId="01e45f08-3af2-4df5-8978-3aabd18e405c" providerId="ADAL" clId="{8DF46D68-E55F-4E7C-B2F0-A63B7217D00C}" dt="2022-08-15T17:12:08.849" v="451" actId="20577"/>
          <ac:spMkLst>
            <pc:docMk/>
            <pc:sldMk cId="2928599131" sldId="424"/>
            <ac:spMk id="2" creationId="{00000000-0000-0000-0000-000000000000}"/>
          </ac:spMkLst>
        </pc:spChg>
      </pc:sldChg>
      <pc:sldChg chg="del">
        <pc:chgData name="Vaido Mikheim" userId="01e45f08-3af2-4df5-8978-3aabd18e405c" providerId="ADAL" clId="{8DF46D68-E55F-4E7C-B2F0-A63B7217D00C}" dt="2022-08-15T17:06:50.703" v="0" actId="47"/>
        <pc:sldMkLst>
          <pc:docMk/>
          <pc:sldMk cId="984601318" sldId="425"/>
        </pc:sldMkLst>
      </pc:sldChg>
      <pc:sldChg chg="modSp mod ord">
        <pc:chgData name="Vaido Mikheim" userId="01e45f08-3af2-4df5-8978-3aabd18e405c" providerId="ADAL" clId="{8DF46D68-E55F-4E7C-B2F0-A63B7217D00C}" dt="2022-08-15T17:50:54.692" v="2815"/>
        <pc:sldMkLst>
          <pc:docMk/>
          <pc:sldMk cId="141763679" sldId="426"/>
        </pc:sldMkLst>
        <pc:spChg chg="mod">
          <ac:chgData name="Vaido Mikheim" userId="01e45f08-3af2-4df5-8978-3aabd18e405c" providerId="ADAL" clId="{8DF46D68-E55F-4E7C-B2F0-A63B7217D00C}" dt="2022-08-15T17:48:19.752" v="2783" actId="1076"/>
          <ac:spMkLst>
            <pc:docMk/>
            <pc:sldMk cId="141763679" sldId="426"/>
            <ac:spMk id="4" creationId="{31390153-AC38-4383-A900-A1971C5A32F6}"/>
          </ac:spMkLst>
        </pc:spChg>
        <pc:picChg chg="mod">
          <ac:chgData name="Vaido Mikheim" userId="01e45f08-3af2-4df5-8978-3aabd18e405c" providerId="ADAL" clId="{8DF46D68-E55F-4E7C-B2F0-A63B7217D00C}" dt="2022-08-15T17:48:25.340" v="2784" actId="14100"/>
          <ac:picMkLst>
            <pc:docMk/>
            <pc:sldMk cId="141763679" sldId="426"/>
            <ac:picMk id="2050" creationId="{042ECB45-1D3E-4209-B6BD-E31E5DF15EE3}"/>
          </ac:picMkLst>
        </pc:picChg>
      </pc:sldChg>
      <pc:sldChg chg="del">
        <pc:chgData name="Vaido Mikheim" userId="01e45f08-3af2-4df5-8978-3aabd18e405c" providerId="ADAL" clId="{8DF46D68-E55F-4E7C-B2F0-A63B7217D00C}" dt="2022-08-15T18:21:10.936" v="4585" actId="47"/>
        <pc:sldMkLst>
          <pc:docMk/>
          <pc:sldMk cId="3512765867" sldId="427"/>
        </pc:sldMkLst>
      </pc:sldChg>
      <pc:sldChg chg="del">
        <pc:chgData name="Vaido Mikheim" userId="01e45f08-3af2-4df5-8978-3aabd18e405c" providerId="ADAL" clId="{8DF46D68-E55F-4E7C-B2F0-A63B7217D00C}" dt="2022-08-15T19:00:19.836" v="6055" actId="47"/>
        <pc:sldMkLst>
          <pc:docMk/>
          <pc:sldMk cId="2124908511" sldId="428"/>
        </pc:sldMkLst>
      </pc:sldChg>
      <pc:sldChg chg="modSp add mod">
        <pc:chgData name="Vaido Mikheim" userId="01e45f08-3af2-4df5-8978-3aabd18e405c" providerId="ADAL" clId="{8DF46D68-E55F-4E7C-B2F0-A63B7217D00C}" dt="2022-08-16T06:18:53.146" v="6256" actId="20577"/>
        <pc:sldMkLst>
          <pc:docMk/>
          <pc:sldMk cId="3748826461" sldId="429"/>
        </pc:sldMkLst>
        <pc:spChg chg="mod">
          <ac:chgData name="Vaido Mikheim" userId="01e45f08-3af2-4df5-8978-3aabd18e405c" providerId="ADAL" clId="{8DF46D68-E55F-4E7C-B2F0-A63B7217D00C}" dt="2022-08-16T06:18:53.146" v="6256" actId="20577"/>
          <ac:spMkLst>
            <pc:docMk/>
            <pc:sldMk cId="3748826461" sldId="429"/>
            <ac:spMk id="9" creationId="{D665870C-7C94-4EB4-B253-DB59A1BF97FA}"/>
          </ac:spMkLst>
        </pc:spChg>
      </pc:sldChg>
      <pc:sldChg chg="modSp add mod ord">
        <pc:chgData name="Vaido Mikheim" userId="01e45f08-3af2-4df5-8978-3aabd18e405c" providerId="ADAL" clId="{8DF46D68-E55F-4E7C-B2F0-A63B7217D00C}" dt="2022-08-15T18:00:17.452" v="3081" actId="20577"/>
        <pc:sldMkLst>
          <pc:docMk/>
          <pc:sldMk cId="3585363373" sldId="430"/>
        </pc:sldMkLst>
        <pc:spChg chg="mod">
          <ac:chgData name="Vaido Mikheim" userId="01e45f08-3af2-4df5-8978-3aabd18e405c" providerId="ADAL" clId="{8DF46D68-E55F-4E7C-B2F0-A63B7217D00C}" dt="2022-08-15T18:00:17.452" v="3081" actId="20577"/>
          <ac:spMkLst>
            <pc:docMk/>
            <pc:sldMk cId="3585363373" sldId="430"/>
            <ac:spMk id="3" creationId="{00000000-0000-0000-0000-000000000000}"/>
          </ac:spMkLst>
        </pc:spChg>
      </pc:sldChg>
      <pc:sldChg chg="add del">
        <pc:chgData name="Vaido Mikheim" userId="01e45f08-3af2-4df5-8978-3aabd18e405c" providerId="ADAL" clId="{8DF46D68-E55F-4E7C-B2F0-A63B7217D00C}" dt="2022-08-15T17:59:42.366" v="3078" actId="47"/>
        <pc:sldMkLst>
          <pc:docMk/>
          <pc:sldMk cId="2281014038" sldId="431"/>
        </pc:sldMkLst>
      </pc:sldChg>
      <pc:sldChg chg="modSp add mod">
        <pc:chgData name="Vaido Mikheim" userId="01e45f08-3af2-4df5-8978-3aabd18e405c" providerId="ADAL" clId="{8DF46D68-E55F-4E7C-B2F0-A63B7217D00C}" dt="2022-08-15T17:59:38.888" v="3077" actId="20577"/>
        <pc:sldMkLst>
          <pc:docMk/>
          <pc:sldMk cId="579459749" sldId="432"/>
        </pc:sldMkLst>
        <pc:spChg chg="mod">
          <ac:chgData name="Vaido Mikheim" userId="01e45f08-3af2-4df5-8978-3aabd18e405c" providerId="ADAL" clId="{8DF46D68-E55F-4E7C-B2F0-A63B7217D00C}" dt="2022-08-15T17:59:38.888" v="3077" actId="20577"/>
          <ac:spMkLst>
            <pc:docMk/>
            <pc:sldMk cId="579459749" sldId="432"/>
            <ac:spMk id="2" creationId="{00000000-0000-0000-0000-000000000000}"/>
          </ac:spMkLst>
        </pc:spChg>
      </pc:sldChg>
      <pc:sldChg chg="modSp add mod ord">
        <pc:chgData name="Vaido Mikheim" userId="01e45f08-3af2-4df5-8978-3aabd18e405c" providerId="ADAL" clId="{8DF46D68-E55F-4E7C-B2F0-A63B7217D00C}" dt="2022-08-15T18:09:38.457" v="3845" actId="20577"/>
        <pc:sldMkLst>
          <pc:docMk/>
          <pc:sldMk cId="1633583336" sldId="433"/>
        </pc:sldMkLst>
        <pc:spChg chg="mod">
          <ac:chgData name="Vaido Mikheim" userId="01e45f08-3af2-4df5-8978-3aabd18e405c" providerId="ADAL" clId="{8DF46D68-E55F-4E7C-B2F0-A63B7217D00C}" dt="2022-08-15T18:09:38.457" v="3845" actId="20577"/>
          <ac:spMkLst>
            <pc:docMk/>
            <pc:sldMk cId="1633583336" sldId="433"/>
            <ac:spMk id="2" creationId="{00000000-0000-0000-0000-000000000000}"/>
          </ac:spMkLst>
        </pc:spChg>
      </pc:sldChg>
      <pc:sldChg chg="modSp add mod">
        <pc:chgData name="Vaido Mikheim" userId="01e45f08-3af2-4df5-8978-3aabd18e405c" providerId="ADAL" clId="{8DF46D68-E55F-4E7C-B2F0-A63B7217D00C}" dt="2022-08-15T18:12:39.442" v="4153" actId="20577"/>
        <pc:sldMkLst>
          <pc:docMk/>
          <pc:sldMk cId="4159481389" sldId="434"/>
        </pc:sldMkLst>
        <pc:spChg chg="mod">
          <ac:chgData name="Vaido Mikheim" userId="01e45f08-3af2-4df5-8978-3aabd18e405c" providerId="ADAL" clId="{8DF46D68-E55F-4E7C-B2F0-A63B7217D00C}" dt="2022-08-15T18:12:39.442" v="4153" actId="20577"/>
          <ac:spMkLst>
            <pc:docMk/>
            <pc:sldMk cId="4159481389" sldId="434"/>
            <ac:spMk id="2" creationId="{00000000-0000-0000-0000-000000000000}"/>
          </ac:spMkLst>
        </pc:spChg>
      </pc:sldChg>
      <pc:sldChg chg="modSp add mod ord">
        <pc:chgData name="Vaido Mikheim" userId="01e45f08-3af2-4df5-8978-3aabd18e405c" providerId="ADAL" clId="{8DF46D68-E55F-4E7C-B2F0-A63B7217D00C}" dt="2022-08-15T18:24:49.981" v="4598"/>
        <pc:sldMkLst>
          <pc:docMk/>
          <pc:sldMk cId="2154043603" sldId="435"/>
        </pc:sldMkLst>
        <pc:spChg chg="mod">
          <ac:chgData name="Vaido Mikheim" userId="01e45f08-3af2-4df5-8978-3aabd18e405c" providerId="ADAL" clId="{8DF46D68-E55F-4E7C-B2F0-A63B7217D00C}" dt="2022-08-15T18:20:25.753" v="4584" actId="108"/>
          <ac:spMkLst>
            <pc:docMk/>
            <pc:sldMk cId="2154043603" sldId="435"/>
            <ac:spMk id="3" creationId="{00000000-0000-0000-0000-000000000000}"/>
          </ac:spMkLst>
        </pc:spChg>
      </pc:sldChg>
      <pc:sldChg chg="add">
        <pc:chgData name="Vaido Mikheim" userId="01e45f08-3af2-4df5-8978-3aabd18e405c" providerId="ADAL" clId="{8DF46D68-E55F-4E7C-B2F0-A63B7217D00C}" dt="2022-08-15T18:25:14.529" v="4601"/>
        <pc:sldMkLst>
          <pc:docMk/>
          <pc:sldMk cId="3303288226" sldId="436"/>
        </pc:sldMkLst>
      </pc:sldChg>
      <pc:sldChg chg="add del setBg">
        <pc:chgData name="Vaido Mikheim" userId="01e45f08-3af2-4df5-8978-3aabd18e405c" providerId="ADAL" clId="{8DF46D68-E55F-4E7C-B2F0-A63B7217D00C}" dt="2022-08-15T18:25:14.522" v="4600"/>
        <pc:sldMkLst>
          <pc:docMk/>
          <pc:sldMk cId="4020357603" sldId="436"/>
        </pc:sldMkLst>
      </pc:sldChg>
      <pc:sldChg chg="add del setBg">
        <pc:chgData name="Vaido Mikheim" userId="01e45f08-3af2-4df5-8978-3aabd18e405c" providerId="ADAL" clId="{8DF46D68-E55F-4E7C-B2F0-A63B7217D00C}" dt="2022-08-15T18:26:08.910" v="4603"/>
        <pc:sldMkLst>
          <pc:docMk/>
          <pc:sldMk cId="1324781384" sldId="437"/>
        </pc:sldMkLst>
      </pc:sldChg>
      <pc:sldChg chg="modSp add mod">
        <pc:chgData name="Vaido Mikheim" userId="01e45f08-3af2-4df5-8978-3aabd18e405c" providerId="ADAL" clId="{8DF46D68-E55F-4E7C-B2F0-A63B7217D00C}" dt="2022-08-15T18:48:20.379" v="5799" actId="113"/>
        <pc:sldMkLst>
          <pc:docMk/>
          <pc:sldMk cId="3854197313" sldId="437"/>
        </pc:sldMkLst>
        <pc:spChg chg="mod">
          <ac:chgData name="Vaido Mikheim" userId="01e45f08-3af2-4df5-8978-3aabd18e405c" providerId="ADAL" clId="{8DF46D68-E55F-4E7C-B2F0-A63B7217D00C}" dt="2022-08-15T18:48:20.379" v="5799" actId="113"/>
          <ac:spMkLst>
            <pc:docMk/>
            <pc:sldMk cId="3854197313" sldId="437"/>
            <ac:spMk id="2" creationId="{00000000-0000-0000-0000-000000000000}"/>
          </ac:spMkLst>
        </pc:spChg>
      </pc:sldChg>
      <pc:sldChg chg="modSp add mod ord">
        <pc:chgData name="Vaido Mikheim" userId="01e45f08-3af2-4df5-8978-3aabd18e405c" providerId="ADAL" clId="{8DF46D68-E55F-4E7C-B2F0-A63B7217D00C}" dt="2022-08-16T06:25:41.808" v="6499" actId="20577"/>
        <pc:sldMkLst>
          <pc:docMk/>
          <pc:sldMk cId="2488640772" sldId="438"/>
        </pc:sldMkLst>
        <pc:spChg chg="mod">
          <ac:chgData name="Vaido Mikheim" userId="01e45f08-3af2-4df5-8978-3aabd18e405c" providerId="ADAL" clId="{8DF46D68-E55F-4E7C-B2F0-A63B7217D00C}" dt="2022-08-16T06:25:41.808" v="6499" actId="20577"/>
          <ac:spMkLst>
            <pc:docMk/>
            <pc:sldMk cId="2488640772" sldId="438"/>
            <ac:spMk id="2" creationId="{00000000-0000-0000-0000-000000000000}"/>
          </ac:spMkLst>
        </pc:spChg>
      </pc:sldChg>
      <pc:sldChg chg="modSp add mod">
        <pc:chgData name="Vaido Mikheim" userId="01e45f08-3af2-4df5-8978-3aabd18e405c" providerId="ADAL" clId="{8DF46D68-E55F-4E7C-B2F0-A63B7217D00C}" dt="2022-08-15T18:34:52.842" v="4955" actId="20577"/>
        <pc:sldMkLst>
          <pc:docMk/>
          <pc:sldMk cId="3593770273" sldId="439"/>
        </pc:sldMkLst>
        <pc:spChg chg="mod">
          <ac:chgData name="Vaido Mikheim" userId="01e45f08-3af2-4df5-8978-3aabd18e405c" providerId="ADAL" clId="{8DF46D68-E55F-4E7C-B2F0-A63B7217D00C}" dt="2022-08-15T18:34:52.842" v="4955" actId="20577"/>
          <ac:spMkLst>
            <pc:docMk/>
            <pc:sldMk cId="3593770273" sldId="439"/>
            <ac:spMk id="2" creationId="{00000000-0000-0000-0000-000000000000}"/>
          </ac:spMkLst>
        </pc:spChg>
      </pc:sldChg>
      <pc:sldChg chg="modSp add mod">
        <pc:chgData name="Vaido Mikheim" userId="01e45f08-3af2-4df5-8978-3aabd18e405c" providerId="ADAL" clId="{8DF46D68-E55F-4E7C-B2F0-A63B7217D00C}" dt="2022-08-15T18:37:42.358" v="5083" actId="1076"/>
        <pc:sldMkLst>
          <pc:docMk/>
          <pc:sldMk cId="3951084689" sldId="440"/>
        </pc:sldMkLst>
        <pc:spChg chg="mod">
          <ac:chgData name="Vaido Mikheim" userId="01e45f08-3af2-4df5-8978-3aabd18e405c" providerId="ADAL" clId="{8DF46D68-E55F-4E7C-B2F0-A63B7217D00C}" dt="2022-08-15T18:37:42.358" v="5083" actId="1076"/>
          <ac:spMkLst>
            <pc:docMk/>
            <pc:sldMk cId="3951084689" sldId="440"/>
            <ac:spMk id="2" creationId="{00000000-0000-0000-0000-000000000000}"/>
          </ac:spMkLst>
        </pc:spChg>
      </pc:sldChg>
      <pc:sldChg chg="add ord">
        <pc:chgData name="Vaido Mikheim" userId="01e45f08-3af2-4df5-8978-3aabd18e405c" providerId="ADAL" clId="{8DF46D68-E55F-4E7C-B2F0-A63B7217D00C}" dt="2022-08-15T18:41:13.181" v="5091"/>
        <pc:sldMkLst>
          <pc:docMk/>
          <pc:sldMk cId="2837623425" sldId="441"/>
        </pc:sldMkLst>
      </pc:sldChg>
      <pc:sldChg chg="modSp add mod ord">
        <pc:chgData name="Vaido Mikheim" userId="01e45f08-3af2-4df5-8978-3aabd18e405c" providerId="ADAL" clId="{8DF46D68-E55F-4E7C-B2F0-A63B7217D00C}" dt="2022-08-15T20:37:56.634" v="6221" actId="20577"/>
        <pc:sldMkLst>
          <pc:docMk/>
          <pc:sldMk cId="2777615620" sldId="442"/>
        </pc:sldMkLst>
        <pc:spChg chg="mod">
          <ac:chgData name="Vaido Mikheim" userId="01e45f08-3af2-4df5-8978-3aabd18e405c" providerId="ADAL" clId="{8DF46D68-E55F-4E7C-B2F0-A63B7217D00C}" dt="2022-08-15T20:37:56.634" v="6221" actId="20577"/>
          <ac:spMkLst>
            <pc:docMk/>
            <pc:sldMk cId="2777615620" sldId="442"/>
            <ac:spMk id="3" creationId="{00000000-0000-0000-0000-000000000000}"/>
          </ac:spMkLst>
        </pc:spChg>
      </pc:sldChg>
      <pc:sldChg chg="modSp add mod ord">
        <pc:chgData name="Vaido Mikheim" userId="01e45f08-3af2-4df5-8978-3aabd18e405c" providerId="ADAL" clId="{8DF46D68-E55F-4E7C-B2F0-A63B7217D00C}" dt="2022-08-15T18:56:59.960" v="5975" actId="20577"/>
        <pc:sldMkLst>
          <pc:docMk/>
          <pc:sldMk cId="2582882812" sldId="443"/>
        </pc:sldMkLst>
        <pc:spChg chg="mod">
          <ac:chgData name="Vaido Mikheim" userId="01e45f08-3af2-4df5-8978-3aabd18e405c" providerId="ADAL" clId="{8DF46D68-E55F-4E7C-B2F0-A63B7217D00C}" dt="2022-08-15T18:56:59.960" v="5975" actId="20577"/>
          <ac:spMkLst>
            <pc:docMk/>
            <pc:sldMk cId="2582882812" sldId="443"/>
            <ac:spMk id="3" creationId="{00000000-0000-0000-0000-000000000000}"/>
          </ac:spMkLst>
        </pc:spChg>
      </pc:sldChg>
      <pc:sldChg chg="add">
        <pc:chgData name="Vaido Mikheim" userId="01e45f08-3af2-4df5-8978-3aabd18e405c" providerId="ADAL" clId="{8DF46D68-E55F-4E7C-B2F0-A63B7217D00C}" dt="2022-08-15T18:57:38.963" v="6002"/>
        <pc:sldMkLst>
          <pc:docMk/>
          <pc:sldMk cId="2828603623" sldId="444"/>
        </pc:sldMkLst>
      </pc:sldChg>
      <pc:sldChg chg="add del setBg">
        <pc:chgData name="Vaido Mikheim" userId="01e45f08-3af2-4df5-8978-3aabd18e405c" providerId="ADAL" clId="{8DF46D68-E55F-4E7C-B2F0-A63B7217D00C}" dt="2022-08-15T18:57:38.954" v="6001"/>
        <pc:sldMkLst>
          <pc:docMk/>
          <pc:sldMk cId="4074414260" sldId="444"/>
        </pc:sldMkLst>
      </pc:sldChg>
      <pc:sldChg chg="modSp add mod">
        <pc:chgData name="Vaido Mikheim" userId="01e45f08-3af2-4df5-8978-3aabd18e405c" providerId="ADAL" clId="{8DF46D68-E55F-4E7C-B2F0-A63B7217D00C}" dt="2022-08-15T18:59:19.626" v="6054" actId="113"/>
        <pc:sldMkLst>
          <pc:docMk/>
          <pc:sldMk cId="191127782" sldId="445"/>
        </pc:sldMkLst>
        <pc:spChg chg="mod">
          <ac:chgData name="Vaido Mikheim" userId="01e45f08-3af2-4df5-8978-3aabd18e405c" providerId="ADAL" clId="{8DF46D68-E55F-4E7C-B2F0-A63B7217D00C}" dt="2022-08-15T18:59:19.626" v="6054" actId="113"/>
          <ac:spMkLst>
            <pc:docMk/>
            <pc:sldMk cId="191127782" sldId="445"/>
            <ac:spMk id="2" creationId="{00000000-0000-0000-0000-000000000000}"/>
          </ac:spMkLst>
        </pc:spChg>
      </pc:sldChg>
      <pc:sldChg chg="add del setBg">
        <pc:chgData name="Vaido Mikheim" userId="01e45f08-3af2-4df5-8978-3aabd18e405c" providerId="ADAL" clId="{8DF46D68-E55F-4E7C-B2F0-A63B7217D00C}" dt="2022-08-15T18:57:57.066" v="6005"/>
        <pc:sldMkLst>
          <pc:docMk/>
          <pc:sldMk cId="1652729751" sldId="4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849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t-EE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7849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t-EE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7849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t-EE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7849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t-EE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7849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t-EE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784975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t-EE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6152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2813" y="755650"/>
            <a:ext cx="4948237" cy="371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78213" y="4716478"/>
            <a:ext cx="5418577" cy="445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t-EE" noProof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hdr"/>
          </p:nvPr>
        </p:nvSpPr>
        <p:spPr bwMode="auto">
          <a:xfrm>
            <a:off x="0" y="2"/>
            <a:ext cx="2935121" cy="48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14905" algn="l"/>
                <a:tab pos="831282" algn="l"/>
                <a:tab pos="1247658" algn="l"/>
                <a:tab pos="1664035" algn="l"/>
                <a:tab pos="2080411" algn="l"/>
                <a:tab pos="2496788" algn="l"/>
                <a:tab pos="2913164" algn="l"/>
                <a:tab pos="3329541" algn="l"/>
                <a:tab pos="3745917" algn="l"/>
                <a:tab pos="4162294" algn="l"/>
                <a:tab pos="4578670" algn="l"/>
                <a:tab pos="4995047" algn="l"/>
                <a:tab pos="5411423" algn="l"/>
                <a:tab pos="5827800" algn="l"/>
                <a:tab pos="6244176" algn="l"/>
                <a:tab pos="6660553" algn="l"/>
                <a:tab pos="7076929" algn="l"/>
                <a:tab pos="7493306" algn="l"/>
                <a:tab pos="7909682" algn="l"/>
                <a:tab pos="832605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3839880" y="2"/>
            <a:ext cx="2935121" cy="48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14905" algn="l"/>
                <a:tab pos="831282" algn="l"/>
                <a:tab pos="1247658" algn="l"/>
                <a:tab pos="1664035" algn="l"/>
                <a:tab pos="2080411" algn="l"/>
                <a:tab pos="2496788" algn="l"/>
                <a:tab pos="2913164" algn="l"/>
                <a:tab pos="3329541" algn="l"/>
                <a:tab pos="3745917" algn="l"/>
                <a:tab pos="4162294" algn="l"/>
                <a:tab pos="4578670" algn="l"/>
                <a:tab pos="4995047" algn="l"/>
                <a:tab pos="5411423" algn="l"/>
                <a:tab pos="5827800" algn="l"/>
                <a:tab pos="6244176" algn="l"/>
                <a:tab pos="6660553" algn="l"/>
                <a:tab pos="7076929" algn="l"/>
                <a:tab pos="7493306" algn="l"/>
                <a:tab pos="7909682" algn="l"/>
                <a:tab pos="832605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9431481"/>
            <a:ext cx="2935121" cy="48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14905" algn="l"/>
                <a:tab pos="831282" algn="l"/>
                <a:tab pos="1247658" algn="l"/>
                <a:tab pos="1664035" algn="l"/>
                <a:tab pos="2080411" algn="l"/>
                <a:tab pos="2496788" algn="l"/>
                <a:tab pos="2913164" algn="l"/>
                <a:tab pos="3329541" algn="l"/>
                <a:tab pos="3745917" algn="l"/>
                <a:tab pos="4162294" algn="l"/>
                <a:tab pos="4578670" algn="l"/>
                <a:tab pos="4995047" algn="l"/>
                <a:tab pos="5411423" algn="l"/>
                <a:tab pos="5827800" algn="l"/>
                <a:tab pos="6244176" algn="l"/>
                <a:tab pos="6660553" algn="l"/>
                <a:tab pos="7076929" algn="l"/>
                <a:tab pos="7493306" algn="l"/>
                <a:tab pos="7909682" algn="l"/>
                <a:tab pos="832605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39880" y="9431481"/>
            <a:ext cx="2935121" cy="48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14905" algn="l"/>
                <a:tab pos="831282" algn="l"/>
                <a:tab pos="1247658" algn="l"/>
                <a:tab pos="1664035" algn="l"/>
                <a:tab pos="2080411" algn="l"/>
                <a:tab pos="2496788" algn="l"/>
                <a:tab pos="2913164" algn="l"/>
                <a:tab pos="3329541" algn="l"/>
                <a:tab pos="3745917" algn="l"/>
                <a:tab pos="4162294" algn="l"/>
                <a:tab pos="4578670" algn="l"/>
                <a:tab pos="4995047" algn="l"/>
                <a:tab pos="5411423" algn="l"/>
                <a:tab pos="5827800" algn="l"/>
                <a:tab pos="6244176" algn="l"/>
                <a:tab pos="6660553" algn="l"/>
                <a:tab pos="7076929" algn="l"/>
                <a:tab pos="7493306" algn="l"/>
                <a:tab pos="7909682" algn="l"/>
                <a:tab pos="832605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1A1C584-14FD-4133-9E6B-2B0EB253190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00696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A1C584-14FD-4133-9E6B-2B0EB253190B}" type="slidenum">
              <a:rPr lang="et-EE" smtClean="0"/>
              <a:pPr>
                <a:defRPr/>
              </a:pPr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8319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4" name="Google Shape;404;p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4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fld id="{00000000-1234-1234-1234-123412341234}" type="slidenum">
              <a:rPr kumimoji="0" lang="hu-H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t>21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654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87" tIns="47444" rIns="94887" bIns="47444"/>
          <a:lstStyle/>
          <a:p>
            <a:pPr defTabSz="473075"/>
            <a:endParaRPr lang="es-ES" altLang="en-US"/>
          </a:p>
        </p:txBody>
      </p:sp>
      <p:sp>
        <p:nvSpPr>
          <p:cNvPr id="29700" name="3 Marcador de número de diapositiva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87" tIns="47444" rIns="94887" bIns="47444" anchor="b"/>
          <a:lstStyle>
            <a:lvl1pPr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73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73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5C7D4C-9810-48C9-929A-95417BA6A62D}" type="slidenum">
              <a:rPr lang="sl-SI" altLang="en-US"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57</a:t>
            </a:fld>
            <a:endParaRPr lang="sl-SI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5650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t-EE"/>
              <a:t>Klõpsake juhtslaidi alamtiitli laadi redigeerimiseks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26B1A-A918-45C8-8C4D-D65B925EC31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07E45-33AD-4F2B-8E8E-0C5BD5C4715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7299325" y="301625"/>
            <a:ext cx="2263775" cy="6445250"/>
          </a:xfrm>
        </p:spPr>
        <p:txBody>
          <a:bodyPr vert="eaVert"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3687" cy="6445250"/>
          </a:xfrm>
        </p:spPr>
        <p:txBody>
          <a:bodyPr vert="eaVert"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0A1E4-1725-40F6-928C-93D0F413B21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itel, tekst ja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59862" cy="1250950"/>
          </a:xfrm>
        </p:spPr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2937" cy="4978400"/>
          </a:xfrm>
        </p:spPr>
        <p:txBody>
          <a:bodyPr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Diagrammi kohatäide 3"/>
          <p:cNvSpPr>
            <a:spLocks noGrp="1"/>
          </p:cNvSpPr>
          <p:nvPr>
            <p:ph type="chart" sz="half" idx="2"/>
          </p:nvPr>
        </p:nvSpPr>
        <p:spPr>
          <a:xfrm>
            <a:off x="5108575" y="1768475"/>
            <a:ext cx="4454525" cy="4978400"/>
          </a:xfrm>
        </p:spPr>
        <p:txBody>
          <a:bodyPr/>
          <a:lstStyle/>
          <a:p>
            <a:pPr lvl="0"/>
            <a:endParaRPr lang="et-EE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E506-875F-42BE-BCD2-1B0D08622C8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 preserve="1">
  <p:cSld name="Szakaszfejléc">
    <p:bg>
      <p:bgPr>
        <a:solidFill>
          <a:srgbClr val="B3C6E7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687793" y="1884670"/>
            <a:ext cx="8694539" cy="314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496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1"/>
          </p:nvPr>
        </p:nvSpPr>
        <p:spPr>
          <a:xfrm>
            <a:off x="687793" y="5059034"/>
            <a:ext cx="8694539" cy="165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8013" lvl="0" indent="-189006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984">
                <a:solidFill>
                  <a:schemeClr val="lt1"/>
                </a:solidFill>
              </a:defRPr>
            </a:lvl1pPr>
            <a:lvl2pPr marL="756026" lvl="1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654">
                <a:solidFill>
                  <a:srgbClr val="888888"/>
                </a:solidFill>
              </a:defRPr>
            </a:lvl2pPr>
            <a:lvl3pPr marL="1134039" lvl="2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488">
                <a:solidFill>
                  <a:srgbClr val="888888"/>
                </a:solidFill>
              </a:defRPr>
            </a:lvl3pPr>
            <a:lvl4pPr marL="1512052" lvl="3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323">
                <a:solidFill>
                  <a:srgbClr val="888888"/>
                </a:solidFill>
              </a:defRPr>
            </a:lvl4pPr>
            <a:lvl5pPr marL="1890065" lvl="4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323">
                <a:solidFill>
                  <a:srgbClr val="888888"/>
                </a:solidFill>
              </a:defRPr>
            </a:lvl5pPr>
            <a:lvl6pPr marL="2268078" lvl="5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323">
                <a:solidFill>
                  <a:srgbClr val="888888"/>
                </a:solidFill>
              </a:defRPr>
            </a:lvl6pPr>
            <a:lvl7pPr marL="2646091" lvl="6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323">
                <a:solidFill>
                  <a:srgbClr val="888888"/>
                </a:solidFill>
              </a:defRPr>
            </a:lvl7pPr>
            <a:lvl8pPr marL="3024104" lvl="7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323">
                <a:solidFill>
                  <a:srgbClr val="888888"/>
                </a:solidFill>
              </a:defRPr>
            </a:lvl8pPr>
            <a:lvl9pPr marL="3402117" lvl="8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32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37;p32"/>
          <p:cNvSpPr txBox="1">
            <a:spLocks noGrp="1"/>
          </p:cNvSpPr>
          <p:nvPr>
            <p:ph type="ftr" idx="3"/>
          </p:nvPr>
        </p:nvSpPr>
        <p:spPr>
          <a:xfrm>
            <a:off x="0" y="7226853"/>
            <a:ext cx="9387582" cy="26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/>
              <a:t>Tutaj temat prezentacji</a:t>
            </a:r>
            <a:endParaRPr/>
          </a:p>
        </p:txBody>
      </p:sp>
      <p:sp>
        <p:nvSpPr>
          <p:cNvPr id="9" name="Google Shape;38;p32"/>
          <p:cNvSpPr txBox="1">
            <a:spLocks noGrp="1"/>
          </p:cNvSpPr>
          <p:nvPr>
            <p:ph type="sldNum" idx="4"/>
          </p:nvPr>
        </p:nvSpPr>
        <p:spPr>
          <a:xfrm>
            <a:off x="9571747" y="6957701"/>
            <a:ext cx="38287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00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 preserve="1">
  <p:cSld name="Cím és tartalom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70" y="6808958"/>
            <a:ext cx="521670" cy="695487"/>
          </a:xfrm>
          <a:prstGeom prst="rect">
            <a:avLst/>
          </a:prstGeom>
        </p:spPr>
      </p:pic>
      <p:sp>
        <p:nvSpPr>
          <p:cNvPr id="34" name="Google Shape;34;p32"/>
          <p:cNvSpPr txBox="1"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8013" lvl="0" indent="-28351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56026" lvl="1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34039" lvl="2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12052" lvl="3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890065" lvl="4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268078" lvl="5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46091" lvl="6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024104" lvl="7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402117" lvl="8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ftr" idx="11"/>
          </p:nvPr>
        </p:nvSpPr>
        <p:spPr>
          <a:xfrm>
            <a:off x="0" y="7226853"/>
            <a:ext cx="9387582" cy="26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/>
              <a:t>Tutaj temat prezentacji</a:t>
            </a:r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sldNum" idx="12"/>
          </p:nvPr>
        </p:nvSpPr>
        <p:spPr>
          <a:xfrm>
            <a:off x="9571747" y="6957701"/>
            <a:ext cx="38287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6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 preserve="1">
  <p:cSld name="Címdia">
    <p:bg>
      <p:bgPr>
        <a:solidFill>
          <a:srgbClr val="002060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 txBox="1">
            <a:spLocks noGrp="1"/>
          </p:cNvSpPr>
          <p:nvPr>
            <p:ph type="ctrTitle"/>
          </p:nvPr>
        </p:nvSpPr>
        <p:spPr>
          <a:xfrm>
            <a:off x="1260078" y="1237197"/>
            <a:ext cx="7560469" cy="26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496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984"/>
            </a:lvl1pPr>
            <a:lvl2pPr lvl="1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54"/>
            </a:lvl2pPr>
            <a:lvl3pPr lvl="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488"/>
            </a:lvl3pPr>
            <a:lvl4pPr lvl="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323"/>
            </a:lvl4pPr>
            <a:lvl5pPr lvl="4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323"/>
            </a:lvl5pPr>
            <a:lvl6pPr lvl="5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323"/>
            </a:lvl6pPr>
            <a:lvl7pPr lvl="6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323"/>
            </a:lvl7pPr>
            <a:lvl8pPr lvl="7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323"/>
            </a:lvl8pPr>
            <a:lvl9pPr lvl="8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323"/>
            </a:lvl9pPr>
          </a:lstStyle>
          <a:p>
            <a:endParaRPr/>
          </a:p>
        </p:txBody>
      </p:sp>
      <p:sp>
        <p:nvSpPr>
          <p:cNvPr id="8" name="Google Shape;37;p32"/>
          <p:cNvSpPr txBox="1">
            <a:spLocks noGrp="1"/>
          </p:cNvSpPr>
          <p:nvPr>
            <p:ph type="ftr" idx="3"/>
          </p:nvPr>
        </p:nvSpPr>
        <p:spPr>
          <a:xfrm>
            <a:off x="0" y="7226853"/>
            <a:ext cx="9387582" cy="26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/>
              <a:t>Tutaj temat prezentacji</a:t>
            </a:r>
            <a:endParaRPr/>
          </a:p>
        </p:txBody>
      </p:sp>
      <p:sp>
        <p:nvSpPr>
          <p:cNvPr id="9" name="Google Shape;38;p32"/>
          <p:cNvSpPr txBox="1">
            <a:spLocks noGrp="1"/>
          </p:cNvSpPr>
          <p:nvPr>
            <p:ph type="sldNum" idx="4"/>
          </p:nvPr>
        </p:nvSpPr>
        <p:spPr>
          <a:xfrm>
            <a:off x="9571747" y="6957701"/>
            <a:ext cx="38287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4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 preserve="1">
  <p:cSld name="2 tartalomrész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1"/>
          </p:nvPr>
        </p:nvSpPr>
        <p:spPr>
          <a:xfrm>
            <a:off x="693043" y="2012414"/>
            <a:ext cx="4284266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8013" lvl="0" indent="-28351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56026" lvl="1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34039" lvl="2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12052" lvl="3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890065" lvl="4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268078" lvl="5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46091" lvl="6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024104" lvl="7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402117" lvl="8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body" idx="2"/>
          </p:nvPr>
        </p:nvSpPr>
        <p:spPr>
          <a:xfrm>
            <a:off x="5103316" y="2012414"/>
            <a:ext cx="4284266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8013" lvl="0" indent="-28351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56026" lvl="1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34039" lvl="2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12052" lvl="3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890065" lvl="4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268078" lvl="5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46091" lvl="6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024104" lvl="7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402117" lvl="8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70" y="6808958"/>
            <a:ext cx="521670" cy="695487"/>
          </a:xfrm>
          <a:prstGeom prst="rect">
            <a:avLst/>
          </a:prstGeom>
        </p:spPr>
      </p:pic>
      <p:sp>
        <p:nvSpPr>
          <p:cNvPr id="9" name="Google Shape;37;p32"/>
          <p:cNvSpPr txBox="1">
            <a:spLocks noGrp="1"/>
          </p:cNvSpPr>
          <p:nvPr>
            <p:ph type="ftr" idx="3"/>
          </p:nvPr>
        </p:nvSpPr>
        <p:spPr>
          <a:xfrm>
            <a:off x="0" y="7226853"/>
            <a:ext cx="9387582" cy="26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/>
              <a:t>Tutaj temat prezentacji</a:t>
            </a:r>
            <a:endParaRPr/>
          </a:p>
        </p:txBody>
      </p:sp>
      <p:sp>
        <p:nvSpPr>
          <p:cNvPr id="10" name="Google Shape;38;p32"/>
          <p:cNvSpPr txBox="1">
            <a:spLocks noGrp="1"/>
          </p:cNvSpPr>
          <p:nvPr>
            <p:ph type="sldNum" idx="4"/>
          </p:nvPr>
        </p:nvSpPr>
        <p:spPr>
          <a:xfrm>
            <a:off x="9571747" y="6957701"/>
            <a:ext cx="38287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72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 preserve="1">
  <p:cSld name="Összehasonlítá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"/>
          <p:cNvSpPr txBox="1">
            <a:spLocks noGrp="1"/>
          </p:cNvSpPr>
          <p:nvPr>
            <p:ph type="title"/>
          </p:nvPr>
        </p:nvSpPr>
        <p:spPr>
          <a:xfrm>
            <a:off x="694356" y="402483"/>
            <a:ext cx="869453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78013" lvl="0" indent="-189006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984" b="1"/>
            </a:lvl1pPr>
            <a:lvl2pPr marL="756026" lvl="1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54" b="1"/>
            </a:lvl2pPr>
            <a:lvl3pPr marL="1134039" lvl="2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88" b="1"/>
            </a:lvl3pPr>
            <a:lvl4pPr marL="1512052" lvl="3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3" b="1"/>
            </a:lvl4pPr>
            <a:lvl5pPr marL="1890065" lvl="4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3" b="1"/>
            </a:lvl5pPr>
            <a:lvl6pPr marL="2268078" lvl="5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3" b="1"/>
            </a:lvl6pPr>
            <a:lvl7pPr marL="2646091" lvl="6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3" b="1"/>
            </a:lvl7pPr>
            <a:lvl8pPr marL="3024104" lvl="7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3" b="1"/>
            </a:lvl8pPr>
            <a:lvl9pPr marL="3402117" lvl="8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3" b="1"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body" idx="2"/>
          </p:nvPr>
        </p:nvSpPr>
        <p:spPr>
          <a:xfrm>
            <a:off x="694357" y="2761381"/>
            <a:ext cx="4264576" cy="40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8013" lvl="0" indent="-28351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56026" lvl="1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34039" lvl="2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12052" lvl="3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890065" lvl="4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268078" lvl="5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46091" lvl="6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024104" lvl="7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402117" lvl="8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body" idx="3"/>
          </p:nvPr>
        </p:nvSpPr>
        <p:spPr>
          <a:xfrm>
            <a:off x="5103316" y="1853171"/>
            <a:ext cx="4285579" cy="90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78013" lvl="0" indent="-189006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984" b="1"/>
            </a:lvl1pPr>
            <a:lvl2pPr marL="756026" lvl="1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54" b="1"/>
            </a:lvl2pPr>
            <a:lvl3pPr marL="1134039" lvl="2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88" b="1"/>
            </a:lvl3pPr>
            <a:lvl4pPr marL="1512052" lvl="3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3" b="1"/>
            </a:lvl4pPr>
            <a:lvl5pPr marL="1890065" lvl="4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3" b="1"/>
            </a:lvl5pPr>
            <a:lvl6pPr marL="2268078" lvl="5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3" b="1"/>
            </a:lvl6pPr>
            <a:lvl7pPr marL="2646091" lvl="6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3" b="1"/>
            </a:lvl7pPr>
            <a:lvl8pPr marL="3024104" lvl="7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3" b="1"/>
            </a:lvl8pPr>
            <a:lvl9pPr marL="3402117" lvl="8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3" b="1"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body" idx="4"/>
          </p:nvPr>
        </p:nvSpPr>
        <p:spPr>
          <a:xfrm>
            <a:off x="5103316" y="2761381"/>
            <a:ext cx="4285579" cy="40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8013" lvl="0" indent="-28351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56026" lvl="1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34039" lvl="2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12052" lvl="3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890065" lvl="4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268078" lvl="5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46091" lvl="6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024104" lvl="7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402117" lvl="8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70" y="6808958"/>
            <a:ext cx="521670" cy="695487"/>
          </a:xfrm>
          <a:prstGeom prst="rect">
            <a:avLst/>
          </a:prstGeom>
        </p:spPr>
      </p:pic>
      <p:sp>
        <p:nvSpPr>
          <p:cNvPr id="11" name="Google Shape;37;p32"/>
          <p:cNvSpPr txBox="1">
            <a:spLocks noGrp="1"/>
          </p:cNvSpPr>
          <p:nvPr>
            <p:ph type="ftr" idx="10"/>
          </p:nvPr>
        </p:nvSpPr>
        <p:spPr>
          <a:xfrm>
            <a:off x="0" y="7226853"/>
            <a:ext cx="9387582" cy="26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/>
              <a:t>Tutaj temat prezentacji</a:t>
            </a:r>
            <a:endParaRPr/>
          </a:p>
        </p:txBody>
      </p:sp>
      <p:sp>
        <p:nvSpPr>
          <p:cNvPr id="12" name="Google Shape;38;p32"/>
          <p:cNvSpPr txBox="1">
            <a:spLocks noGrp="1"/>
          </p:cNvSpPr>
          <p:nvPr>
            <p:ph type="sldNum" idx="11"/>
          </p:nvPr>
        </p:nvSpPr>
        <p:spPr>
          <a:xfrm>
            <a:off x="9571747" y="6957701"/>
            <a:ext cx="38287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531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 preserve="1">
  <p:cSld name="Csak cím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 txBox="1"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70" y="6808958"/>
            <a:ext cx="521670" cy="695487"/>
          </a:xfrm>
          <a:prstGeom prst="rect">
            <a:avLst/>
          </a:prstGeom>
        </p:spPr>
      </p:pic>
      <p:sp>
        <p:nvSpPr>
          <p:cNvPr id="7" name="Google Shape;37;p32"/>
          <p:cNvSpPr txBox="1">
            <a:spLocks noGrp="1"/>
          </p:cNvSpPr>
          <p:nvPr>
            <p:ph type="ftr" idx="3"/>
          </p:nvPr>
        </p:nvSpPr>
        <p:spPr>
          <a:xfrm>
            <a:off x="0" y="7226853"/>
            <a:ext cx="9387582" cy="26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/>
              <a:t>Tutaj temat prezentacji</a:t>
            </a:r>
            <a:endParaRPr/>
          </a:p>
        </p:txBody>
      </p:sp>
      <p:sp>
        <p:nvSpPr>
          <p:cNvPr id="8" name="Google Shape;38;p32"/>
          <p:cNvSpPr txBox="1">
            <a:spLocks noGrp="1"/>
          </p:cNvSpPr>
          <p:nvPr>
            <p:ph type="sldNum" idx="4"/>
          </p:nvPr>
        </p:nvSpPr>
        <p:spPr>
          <a:xfrm>
            <a:off x="9571747" y="6957701"/>
            <a:ext cx="38287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40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 preserve="1">
  <p:cSld name="Üre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70" y="6808958"/>
            <a:ext cx="521670" cy="695487"/>
          </a:xfrm>
          <a:prstGeom prst="rect">
            <a:avLst/>
          </a:prstGeom>
        </p:spPr>
      </p:pic>
      <p:sp>
        <p:nvSpPr>
          <p:cNvPr id="6" name="Google Shape;37;p32"/>
          <p:cNvSpPr txBox="1">
            <a:spLocks noGrp="1"/>
          </p:cNvSpPr>
          <p:nvPr>
            <p:ph type="ftr" idx="3"/>
          </p:nvPr>
        </p:nvSpPr>
        <p:spPr>
          <a:xfrm>
            <a:off x="0" y="7226853"/>
            <a:ext cx="9387582" cy="26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/>
              <a:t>Tutaj temat prezentacji</a:t>
            </a:r>
            <a:endParaRPr/>
          </a:p>
        </p:txBody>
      </p:sp>
      <p:sp>
        <p:nvSpPr>
          <p:cNvPr id="7" name="Google Shape;38;p32"/>
          <p:cNvSpPr txBox="1">
            <a:spLocks noGrp="1"/>
          </p:cNvSpPr>
          <p:nvPr>
            <p:ph type="sldNum" idx="4"/>
          </p:nvPr>
        </p:nvSpPr>
        <p:spPr>
          <a:xfrm>
            <a:off x="9571747" y="6957701"/>
            <a:ext cx="38287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42D58-06D2-4EA7-A656-55AB86DDD6D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 preserve="1">
  <p:cSld name="Tartalomrész képaláírássa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1"/>
          <p:cNvSpPr txBox="1"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64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1"/>
          <p:cNvSpPr txBox="1">
            <a:spLocks noGrp="1"/>
          </p:cNvSpPr>
          <p:nvPr>
            <p:ph type="body" idx="1"/>
          </p:nvPr>
        </p:nvSpPr>
        <p:spPr>
          <a:xfrm>
            <a:off x="4285579" y="1088454"/>
            <a:ext cx="5103316" cy="537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8013" lvl="0" indent="-357012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646"/>
            </a:lvl1pPr>
            <a:lvl2pPr marL="756026" lvl="1" indent="-336012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315"/>
            </a:lvl2pPr>
            <a:lvl3pPr marL="1134039" lvl="2" indent="-315011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984"/>
            </a:lvl3pPr>
            <a:lvl4pPr marL="1512052" lvl="3" indent="-2940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654"/>
            </a:lvl4pPr>
            <a:lvl5pPr marL="1890065" lvl="4" indent="-2940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654"/>
            </a:lvl5pPr>
            <a:lvl6pPr marL="2268078" lvl="5" indent="-2940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654"/>
            </a:lvl6pPr>
            <a:lvl7pPr marL="2646091" lvl="6" indent="-2940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654"/>
            </a:lvl7pPr>
            <a:lvl8pPr marL="3024104" lvl="7" indent="-2940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654"/>
            </a:lvl8pPr>
            <a:lvl9pPr marL="3402117" lvl="8" indent="-2940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654"/>
            </a:lvl9pPr>
          </a:lstStyle>
          <a:p>
            <a:endParaRPr/>
          </a:p>
        </p:txBody>
      </p:sp>
      <p:sp>
        <p:nvSpPr>
          <p:cNvPr id="73" name="Google Shape;73;p41"/>
          <p:cNvSpPr txBox="1">
            <a:spLocks noGrp="1"/>
          </p:cNvSpPr>
          <p:nvPr>
            <p:ph type="body" idx="2"/>
          </p:nvPr>
        </p:nvSpPr>
        <p:spPr>
          <a:xfrm>
            <a:off x="694356" y="2267902"/>
            <a:ext cx="3251264" cy="420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8013" lvl="0" indent="-189006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3"/>
            </a:lvl1pPr>
            <a:lvl2pPr marL="756026" lvl="1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58"/>
            </a:lvl2pPr>
            <a:lvl3pPr marL="1134039" lvl="2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92"/>
            </a:lvl3pPr>
            <a:lvl4pPr marL="1512052" lvl="3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7"/>
            </a:lvl4pPr>
            <a:lvl5pPr marL="1890065" lvl="4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7"/>
            </a:lvl5pPr>
            <a:lvl6pPr marL="2268078" lvl="5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7"/>
            </a:lvl6pPr>
            <a:lvl7pPr marL="2646091" lvl="6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7"/>
            </a:lvl7pPr>
            <a:lvl8pPr marL="3024104" lvl="7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7"/>
            </a:lvl8pPr>
            <a:lvl9pPr marL="3402117" lvl="8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7"/>
            </a:lvl9pPr>
          </a:lstStyle>
          <a:p>
            <a:endParaRPr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70" y="6808958"/>
            <a:ext cx="521670" cy="695487"/>
          </a:xfrm>
          <a:prstGeom prst="rect">
            <a:avLst/>
          </a:prstGeom>
        </p:spPr>
      </p:pic>
      <p:sp>
        <p:nvSpPr>
          <p:cNvPr id="9" name="Google Shape;37;p32"/>
          <p:cNvSpPr txBox="1">
            <a:spLocks noGrp="1"/>
          </p:cNvSpPr>
          <p:nvPr>
            <p:ph type="ftr" idx="3"/>
          </p:nvPr>
        </p:nvSpPr>
        <p:spPr>
          <a:xfrm>
            <a:off x="0" y="7226853"/>
            <a:ext cx="9387582" cy="26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/>
              <a:t>Tutaj temat prezentacji</a:t>
            </a:r>
            <a:endParaRPr/>
          </a:p>
        </p:txBody>
      </p:sp>
      <p:sp>
        <p:nvSpPr>
          <p:cNvPr id="10" name="Google Shape;38;p32"/>
          <p:cNvSpPr txBox="1">
            <a:spLocks noGrp="1"/>
          </p:cNvSpPr>
          <p:nvPr>
            <p:ph type="sldNum" idx="4"/>
          </p:nvPr>
        </p:nvSpPr>
        <p:spPr>
          <a:xfrm>
            <a:off x="9571747" y="6957701"/>
            <a:ext cx="38287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63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 preserve="1">
  <p:cSld name="Kép képaláírással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2"/>
          <p:cNvSpPr txBox="1"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64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2"/>
          <p:cNvSpPr>
            <a:spLocks noGrp="1"/>
          </p:cNvSpPr>
          <p:nvPr>
            <p:ph type="pic" idx="2"/>
          </p:nvPr>
        </p:nvSpPr>
        <p:spPr>
          <a:xfrm>
            <a:off x="4285579" y="1088454"/>
            <a:ext cx="5103316" cy="537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3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42"/>
          <p:cNvSpPr txBox="1">
            <a:spLocks noGrp="1"/>
          </p:cNvSpPr>
          <p:nvPr>
            <p:ph type="body" idx="1"/>
          </p:nvPr>
        </p:nvSpPr>
        <p:spPr>
          <a:xfrm>
            <a:off x="694356" y="2267902"/>
            <a:ext cx="3251264" cy="420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8013" lvl="0" indent="-189006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23"/>
            </a:lvl1pPr>
            <a:lvl2pPr marL="756026" lvl="1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58"/>
            </a:lvl2pPr>
            <a:lvl3pPr marL="1134039" lvl="2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92"/>
            </a:lvl3pPr>
            <a:lvl4pPr marL="1512052" lvl="3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7"/>
            </a:lvl4pPr>
            <a:lvl5pPr marL="1890065" lvl="4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7"/>
            </a:lvl5pPr>
            <a:lvl6pPr marL="2268078" lvl="5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7"/>
            </a:lvl6pPr>
            <a:lvl7pPr marL="2646091" lvl="6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7"/>
            </a:lvl7pPr>
            <a:lvl8pPr marL="3024104" lvl="7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7"/>
            </a:lvl8pPr>
            <a:lvl9pPr marL="3402117" lvl="8" indent="-189006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27"/>
            </a:lvl9pPr>
          </a:lstStyle>
          <a:p>
            <a:endParaRPr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70" y="6808958"/>
            <a:ext cx="521670" cy="695487"/>
          </a:xfrm>
          <a:prstGeom prst="rect">
            <a:avLst/>
          </a:prstGeom>
        </p:spPr>
      </p:pic>
      <p:sp>
        <p:nvSpPr>
          <p:cNvPr id="9" name="Google Shape;37;p32"/>
          <p:cNvSpPr txBox="1">
            <a:spLocks noGrp="1"/>
          </p:cNvSpPr>
          <p:nvPr>
            <p:ph type="ftr" idx="3"/>
          </p:nvPr>
        </p:nvSpPr>
        <p:spPr>
          <a:xfrm>
            <a:off x="0" y="7226853"/>
            <a:ext cx="9387582" cy="26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/>
              <a:t>Tutaj temat prezentacji</a:t>
            </a:r>
            <a:endParaRPr/>
          </a:p>
        </p:txBody>
      </p:sp>
      <p:sp>
        <p:nvSpPr>
          <p:cNvPr id="10" name="Google Shape;38;p32"/>
          <p:cNvSpPr txBox="1">
            <a:spLocks noGrp="1"/>
          </p:cNvSpPr>
          <p:nvPr>
            <p:ph type="sldNum" idx="4"/>
          </p:nvPr>
        </p:nvSpPr>
        <p:spPr>
          <a:xfrm>
            <a:off x="9571747" y="6957701"/>
            <a:ext cx="38287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537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 preserve="1">
  <p:cSld name="Cím és függőleges szöveg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3"/>
          <p:cNvSpPr txBox="1"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3"/>
          <p:cNvSpPr txBox="1">
            <a:spLocks noGrp="1"/>
          </p:cNvSpPr>
          <p:nvPr>
            <p:ph type="body" idx="1"/>
          </p:nvPr>
        </p:nvSpPr>
        <p:spPr>
          <a:xfrm rot="5400000">
            <a:off x="2642041" y="63416"/>
            <a:ext cx="4796544" cy="8694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8013" lvl="0" indent="-28351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56026" lvl="1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34039" lvl="2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12052" lvl="3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890065" lvl="4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268078" lvl="5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46091" lvl="6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024104" lvl="7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402117" lvl="8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70" y="6808958"/>
            <a:ext cx="521670" cy="695487"/>
          </a:xfrm>
          <a:prstGeom prst="rect">
            <a:avLst/>
          </a:prstGeom>
        </p:spPr>
      </p:pic>
      <p:sp>
        <p:nvSpPr>
          <p:cNvPr id="8" name="Google Shape;37;p32"/>
          <p:cNvSpPr txBox="1">
            <a:spLocks noGrp="1"/>
          </p:cNvSpPr>
          <p:nvPr>
            <p:ph type="ftr" idx="3"/>
          </p:nvPr>
        </p:nvSpPr>
        <p:spPr>
          <a:xfrm>
            <a:off x="0" y="7226853"/>
            <a:ext cx="9387582" cy="26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/>
              <a:t>Tutaj temat prezentacji</a:t>
            </a:r>
            <a:endParaRPr/>
          </a:p>
        </p:txBody>
      </p:sp>
      <p:sp>
        <p:nvSpPr>
          <p:cNvPr id="9" name="Google Shape;38;p32"/>
          <p:cNvSpPr txBox="1">
            <a:spLocks noGrp="1"/>
          </p:cNvSpPr>
          <p:nvPr>
            <p:ph type="sldNum" idx="4"/>
          </p:nvPr>
        </p:nvSpPr>
        <p:spPr>
          <a:xfrm>
            <a:off x="9571747" y="6957701"/>
            <a:ext cx="38287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30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 preserve="1">
  <p:cSld name="Függőleges cím és szöveg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4"/>
          <p:cNvSpPr txBox="1">
            <a:spLocks noGrp="1"/>
          </p:cNvSpPr>
          <p:nvPr>
            <p:ph type="title"/>
          </p:nvPr>
        </p:nvSpPr>
        <p:spPr>
          <a:xfrm rot="5400000">
            <a:off x="5097527" y="2518903"/>
            <a:ext cx="6406475" cy="2173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4"/>
          <p:cNvSpPr txBox="1">
            <a:spLocks noGrp="1"/>
          </p:cNvSpPr>
          <p:nvPr>
            <p:ph type="body" idx="1"/>
          </p:nvPr>
        </p:nvSpPr>
        <p:spPr>
          <a:xfrm rot="5400000">
            <a:off x="687254" y="408272"/>
            <a:ext cx="6406475" cy="639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8013" lvl="0" indent="-28351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756026" lvl="1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34039" lvl="2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512052" lvl="3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890065" lvl="4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268078" lvl="5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46091" lvl="6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024104" lvl="7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402117" lvl="8" indent="-28351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70" y="6808958"/>
            <a:ext cx="521670" cy="695487"/>
          </a:xfrm>
          <a:prstGeom prst="rect">
            <a:avLst/>
          </a:prstGeom>
        </p:spPr>
      </p:pic>
      <p:sp>
        <p:nvSpPr>
          <p:cNvPr id="8" name="Google Shape;37;p32"/>
          <p:cNvSpPr txBox="1">
            <a:spLocks noGrp="1"/>
          </p:cNvSpPr>
          <p:nvPr>
            <p:ph type="ftr" idx="3"/>
          </p:nvPr>
        </p:nvSpPr>
        <p:spPr>
          <a:xfrm>
            <a:off x="0" y="7226853"/>
            <a:ext cx="9387582" cy="26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/>
              <a:t>Tutaj temat prezentacji</a:t>
            </a:r>
            <a:endParaRPr/>
          </a:p>
        </p:txBody>
      </p:sp>
      <p:sp>
        <p:nvSpPr>
          <p:cNvPr id="9" name="Google Shape;38;p32"/>
          <p:cNvSpPr txBox="1">
            <a:spLocks noGrp="1"/>
          </p:cNvSpPr>
          <p:nvPr>
            <p:ph type="sldNum" idx="4"/>
          </p:nvPr>
        </p:nvSpPr>
        <p:spPr>
          <a:xfrm>
            <a:off x="9571747" y="6957701"/>
            <a:ext cx="38287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93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b6a3ef433_0_57"/>
          <p:cNvSpPr txBox="1">
            <a:spLocks noGrp="1"/>
          </p:cNvSpPr>
          <p:nvPr>
            <p:ph type="title"/>
          </p:nvPr>
        </p:nvSpPr>
        <p:spPr>
          <a:xfrm>
            <a:off x="343628" y="654077"/>
            <a:ext cx="9393287" cy="84161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7b6a3ef433_0_57"/>
          <p:cNvSpPr txBox="1">
            <a:spLocks noGrp="1"/>
          </p:cNvSpPr>
          <p:nvPr>
            <p:ph type="body" idx="1"/>
          </p:nvPr>
        </p:nvSpPr>
        <p:spPr>
          <a:xfrm>
            <a:off x="343628" y="1693854"/>
            <a:ext cx="9393287" cy="50212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378013" lvl="0" indent="-336012" rtl="0">
              <a:spcBef>
                <a:spcPts val="827"/>
              </a:spcBef>
              <a:spcAft>
                <a:spcPts val="0"/>
              </a:spcAft>
              <a:buSzPts val="2800"/>
              <a:buChar char="•"/>
              <a:defRPr/>
            </a:lvl1pPr>
            <a:lvl2pPr marL="756026" lvl="1" indent="-315011" rtl="0">
              <a:spcBef>
                <a:spcPts val="413"/>
              </a:spcBef>
              <a:spcAft>
                <a:spcPts val="0"/>
              </a:spcAft>
              <a:buSzPts val="2400"/>
              <a:buChar char="•"/>
              <a:defRPr/>
            </a:lvl2pPr>
            <a:lvl3pPr marL="1134039" lvl="2" indent="-294010" rtl="0">
              <a:spcBef>
                <a:spcPts val="413"/>
              </a:spcBef>
              <a:spcAft>
                <a:spcPts val="0"/>
              </a:spcAft>
              <a:buSzPts val="2000"/>
              <a:buChar char="•"/>
              <a:defRPr/>
            </a:lvl3pPr>
            <a:lvl4pPr marL="1512052" lvl="3" indent="-283510" rtl="0">
              <a:spcBef>
                <a:spcPts val="413"/>
              </a:spcBef>
              <a:spcAft>
                <a:spcPts val="0"/>
              </a:spcAft>
              <a:buSzPts val="1800"/>
              <a:buChar char="•"/>
              <a:defRPr/>
            </a:lvl4pPr>
            <a:lvl5pPr marL="1890065" lvl="4" indent="-283510" rtl="0">
              <a:spcBef>
                <a:spcPts val="413"/>
              </a:spcBef>
              <a:spcAft>
                <a:spcPts val="0"/>
              </a:spcAft>
              <a:buSzPts val="1800"/>
              <a:buChar char="•"/>
              <a:defRPr/>
            </a:lvl5pPr>
            <a:lvl6pPr marL="2268078" lvl="5" indent="-283510" rtl="0">
              <a:spcBef>
                <a:spcPts val="413"/>
              </a:spcBef>
              <a:spcAft>
                <a:spcPts val="0"/>
              </a:spcAft>
              <a:buSzPts val="1800"/>
              <a:buChar char="•"/>
              <a:defRPr/>
            </a:lvl6pPr>
            <a:lvl7pPr marL="2646091" lvl="6" indent="-283510" rtl="0">
              <a:spcBef>
                <a:spcPts val="413"/>
              </a:spcBef>
              <a:spcAft>
                <a:spcPts val="0"/>
              </a:spcAft>
              <a:buSzPts val="1800"/>
              <a:buChar char="•"/>
              <a:defRPr/>
            </a:lvl7pPr>
            <a:lvl8pPr marL="3024104" lvl="7" indent="-283510" rtl="0">
              <a:spcBef>
                <a:spcPts val="413"/>
              </a:spcBef>
              <a:spcAft>
                <a:spcPts val="0"/>
              </a:spcAft>
              <a:buSzPts val="1800"/>
              <a:buChar char="•"/>
              <a:defRPr/>
            </a:lvl8pPr>
            <a:lvl9pPr marL="3402117" lvl="8" indent="-283510" rtl="0">
              <a:spcBef>
                <a:spcPts val="413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70" y="6808958"/>
            <a:ext cx="521670" cy="695487"/>
          </a:xfrm>
          <a:prstGeom prst="rect">
            <a:avLst/>
          </a:prstGeom>
        </p:spPr>
      </p:pic>
      <p:sp>
        <p:nvSpPr>
          <p:cNvPr id="6" name="Google Shape;37;p32"/>
          <p:cNvSpPr txBox="1">
            <a:spLocks noGrp="1"/>
          </p:cNvSpPr>
          <p:nvPr>
            <p:ph type="ftr" idx="3"/>
          </p:nvPr>
        </p:nvSpPr>
        <p:spPr>
          <a:xfrm>
            <a:off x="0" y="7226853"/>
            <a:ext cx="9387582" cy="26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/>
              <a:t>Tutaj temat prezentacji</a:t>
            </a:r>
            <a:endParaRPr/>
          </a:p>
        </p:txBody>
      </p:sp>
      <p:sp>
        <p:nvSpPr>
          <p:cNvPr id="7" name="Google Shape;38;p32"/>
          <p:cNvSpPr txBox="1">
            <a:spLocks noGrp="1"/>
          </p:cNvSpPr>
          <p:nvPr>
            <p:ph type="sldNum" idx="4"/>
          </p:nvPr>
        </p:nvSpPr>
        <p:spPr>
          <a:xfrm>
            <a:off x="9571747" y="6957701"/>
            <a:ext cx="38287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4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ABFB3-A13A-472D-B11A-B09AB8DD180E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2937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108575" y="1768475"/>
            <a:ext cx="4454525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38DB-227F-499C-BF95-10D37FF11A5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19324-E086-4278-9377-F637459E96B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7F63C-42BF-4170-9621-F148E4B8406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FA9DA-04F5-4CA8-A2F5-2E794D8DE28F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47842-D4A5-405B-94B8-3CB23D6280A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BBE28-A89C-4675-A4B7-55ECBC6FECB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9862" cy="125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Klõpsa tiitli tekstivormingu redigeerimiseks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9862" cy="497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Klõpsa liigenduse tekstivormingu redigeerimiseks</a:t>
            </a:r>
          </a:p>
          <a:p>
            <a:pPr lvl="1"/>
            <a:r>
              <a:rPr lang="en-GB"/>
              <a:t>Teine liigendustase</a:t>
            </a:r>
          </a:p>
          <a:p>
            <a:pPr lvl="2"/>
            <a:r>
              <a:rPr lang="en-GB"/>
              <a:t>Kolmas liigendustase</a:t>
            </a:r>
          </a:p>
          <a:p>
            <a:pPr lvl="3"/>
            <a:r>
              <a:rPr lang="en-GB"/>
              <a:t>Neljas liigendustase</a:t>
            </a:r>
          </a:p>
          <a:p>
            <a:pPr lvl="4"/>
            <a:r>
              <a:rPr lang="en-GB"/>
              <a:t>Viies liigendustase</a:t>
            </a:r>
          </a:p>
          <a:p>
            <a:pPr lvl="4"/>
            <a:r>
              <a:rPr lang="en-GB"/>
              <a:t>Kuues liigendustase</a:t>
            </a:r>
          </a:p>
          <a:p>
            <a:pPr lvl="4"/>
            <a:r>
              <a:rPr lang="en-GB"/>
              <a:t>Seitsmes liigendustase</a:t>
            </a:r>
          </a:p>
          <a:p>
            <a:pPr lvl="4"/>
            <a:r>
              <a:rPr lang="en-GB"/>
              <a:t>Kaheksas liigendustase</a:t>
            </a:r>
          </a:p>
          <a:p>
            <a:pPr lvl="4"/>
            <a:r>
              <a:rPr lang="en-GB"/>
              <a:t>Üheksas liigendustase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68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4525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68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D8A83408-FAE0-43CE-BEDB-F951ABD323F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70" y="6808958"/>
            <a:ext cx="521670" cy="695487"/>
          </a:xfrm>
          <a:prstGeom prst="rect">
            <a:avLst/>
          </a:prstGeom>
        </p:spPr>
      </p:pic>
      <p:sp>
        <p:nvSpPr>
          <p:cNvPr id="8" name="Google Shape;37;p32"/>
          <p:cNvSpPr txBox="1">
            <a:spLocks noGrp="1"/>
          </p:cNvSpPr>
          <p:nvPr>
            <p:ph type="ftr" idx="3"/>
          </p:nvPr>
        </p:nvSpPr>
        <p:spPr>
          <a:xfrm>
            <a:off x="0" y="7226853"/>
            <a:ext cx="9387582" cy="26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l-PL"/>
              <a:t>Tutaj temat prezentacji</a:t>
            </a:r>
            <a:endParaRPr/>
          </a:p>
        </p:txBody>
      </p:sp>
      <p:sp>
        <p:nvSpPr>
          <p:cNvPr id="9" name="Google Shape;38;p32"/>
          <p:cNvSpPr txBox="1">
            <a:spLocks noGrp="1"/>
          </p:cNvSpPr>
          <p:nvPr>
            <p:ph type="sldNum" idx="4"/>
          </p:nvPr>
        </p:nvSpPr>
        <p:spPr>
          <a:xfrm>
            <a:off x="9571747" y="6957701"/>
            <a:ext cx="38287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756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Elevator_pitch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eemit.com/life/@stefanarud/so-many-things-you-don-t-know-you-don-t-know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60000">
            <a:off x="544637" y="1513323"/>
            <a:ext cx="893650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5400" b="1" dirty="0">
                <a:solidFill>
                  <a:srgbClr val="FFC000"/>
                </a:solidFill>
                <a:latin typeface="Montserrat Black" panose="020B0604020202020204" charset="0"/>
                <a:cs typeface="Calibri Light" panose="020F0302020204030204" pitchFamily="34" charset="0"/>
              </a:rPr>
              <a:t>IDEEDEST</a:t>
            </a:r>
            <a:endParaRPr lang="en-US" sz="5400" b="1" dirty="0">
              <a:solidFill>
                <a:srgbClr val="FFC000"/>
              </a:solidFill>
              <a:latin typeface="Montserrat Black" panose="020B0604020202020204" charset="0"/>
              <a:cs typeface="Calibri Light" panose="020F0302020204030204" pitchFamily="34" charset="0"/>
            </a:endParaRPr>
          </a:p>
          <a:p>
            <a:pPr algn="ctr"/>
            <a:r>
              <a:rPr lang="et-EE" sz="5400" b="1" dirty="0">
                <a:solidFill>
                  <a:srgbClr val="FFC000"/>
                </a:solidFill>
                <a:latin typeface="Montserrat Black" panose="020B0604020202020204" charset="0"/>
                <a:cs typeface="Calibri Light" panose="020F0302020204030204" pitchFamily="34" charset="0"/>
              </a:rPr>
              <a:t>ja</a:t>
            </a:r>
            <a:endParaRPr lang="en-US" sz="5400" b="1" dirty="0">
              <a:solidFill>
                <a:srgbClr val="FFC000"/>
              </a:solidFill>
              <a:latin typeface="Montserrat Black" panose="020B0604020202020204" charset="0"/>
              <a:cs typeface="Calibri Light" panose="020F0302020204030204" pitchFamily="34" charset="0"/>
            </a:endParaRPr>
          </a:p>
          <a:p>
            <a:pPr algn="ctr"/>
            <a:r>
              <a:rPr lang="et-EE" sz="5400" b="1" dirty="0">
                <a:solidFill>
                  <a:srgbClr val="FFC000"/>
                </a:solidFill>
                <a:latin typeface="Montserrat Black" panose="020B0604020202020204" charset="0"/>
                <a:cs typeface="Calibri Light" panose="020F0302020204030204" pitchFamily="34" charset="0"/>
              </a:rPr>
              <a:t>KROKUDEST</a:t>
            </a:r>
            <a:endParaRPr lang="en-US" sz="3600" b="1" dirty="0">
              <a:solidFill>
                <a:srgbClr val="FFC000"/>
              </a:solidFill>
              <a:latin typeface="Montserrat Black" panose="020B0604020202020204" charset="0"/>
              <a:cs typeface="Calibri Light" panose="020F0302020204030204" pitchFamily="34" charset="0"/>
            </a:endParaRPr>
          </a:p>
          <a:p>
            <a:pPr algn="ctr"/>
            <a:endParaRPr lang="en-US" sz="60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3D9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Vaido Mikheim</a:t>
            </a:r>
          </a:p>
          <a:p>
            <a:pPr lvl="0" algn="r">
              <a:spcBef>
                <a:spcPts val="0"/>
              </a:spcBef>
              <a:spcAft>
                <a:spcPts val="0"/>
              </a:spcAft>
            </a:pPr>
            <a:r>
              <a:rPr lang="et-EE" sz="3200" dirty="0" err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Startup</a:t>
            </a:r>
            <a:r>
              <a:rPr lang="et-EE" sz="32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Estonia</a:t>
            </a:r>
            <a:endParaRPr lang="en-US" sz="3200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46566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1271458"/>
            <a:ext cx="8784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8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MIS</a:t>
            </a:r>
          </a:p>
          <a:p>
            <a:pPr algn="ctr"/>
            <a:r>
              <a:rPr lang="et-EE" sz="8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</a:t>
            </a:r>
          </a:p>
          <a:p>
            <a:pPr algn="ctr"/>
            <a:r>
              <a:rPr lang="et-EE" sz="8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LIFTIKÕNE</a:t>
            </a:r>
            <a:endParaRPr lang="en-US" sz="80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8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6033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1475581"/>
            <a:ext cx="878497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5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Liftikõne on idee kirjeldatuna lühidalt ja selgelt, nii et igaüks suudab seda mõista.</a:t>
            </a:r>
            <a:endParaRPr lang="en-US" sz="5400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4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https://en.wikipedia.org/wiki/Elevator_pitch</a:t>
            </a:r>
            <a:endParaRPr lang="en-US" sz="32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65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792" y="395461"/>
            <a:ext cx="9433048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Miks siin oleme</a:t>
            </a:r>
            <a:r>
              <a:rPr lang="en-US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t-EE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lühike</a:t>
            </a:r>
            <a:r>
              <a:rPr lang="en-US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versi</a:t>
            </a:r>
            <a:r>
              <a:rPr lang="et-EE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lang="en-US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</a:t>
            </a:r>
            <a:endParaRPr lang="en-US" sz="80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3600" b="1" i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b="1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</a:t>
            </a:r>
            <a:r>
              <a:rPr lang="et-EE" sz="2800" b="1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</a:t>
            </a:r>
            <a:r>
              <a:rPr lang="et-EE" sz="40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Ole siiras</a:t>
            </a:r>
            <a:r>
              <a:rPr lang="en-US" sz="40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t-EE" sz="40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ole Sina</a:t>
            </a:r>
            <a:r>
              <a:rPr lang="en-US" sz="40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40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ise</a:t>
            </a:r>
            <a:r>
              <a:rPr lang="en-US" sz="40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t-EE" sz="4000" b="1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Tunne end mugavalt</a:t>
            </a:r>
            <a:r>
              <a:rPr lang="et-EE" sz="40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Ole ettevalmistunud</a:t>
            </a:r>
            <a:endParaRPr lang="en-US" sz="4000" b="1" i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</a:t>
            </a:r>
            <a:r>
              <a:rPr lang="et-EE" sz="40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Ole valmis</a:t>
            </a:r>
            <a:r>
              <a:rPr lang="en-US" sz="40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t-EE" sz="40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eba)õnnestuma</a:t>
            </a:r>
            <a:endParaRPr lang="en-US" sz="4000" b="1" i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	</a:t>
            </a:r>
          </a:p>
          <a:p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Ole selge</a:t>
            </a:r>
            <a:endParaRPr lang="en-US" sz="3200" i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t-EE" sz="3200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Ole veenev		</a:t>
            </a:r>
            <a:r>
              <a:rPr lang="en-US" sz="3200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	</a:t>
            </a:r>
            <a:r>
              <a:rPr lang="et-EE" sz="3200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Oma plaani</a:t>
            </a:r>
            <a:endParaRPr lang="en-US" sz="3200" i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Ole valmis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vaimselt ja füüsiliselt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</a:t>
            </a:r>
          </a:p>
          <a:p>
            <a:r>
              <a:rPr lang="et-EE" sz="3200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Ole enesekindel</a:t>
            </a:r>
            <a:r>
              <a:rPr lang="en-US" sz="3200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		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Usu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oma meeskonda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/ 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lahendusse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 	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Ole valmis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üllatusteks ja õppimiseks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2800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4000" i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63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817" y="782502"/>
            <a:ext cx="5040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6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Ole Sina ise,</a:t>
            </a:r>
            <a:endParaRPr lang="en-US" sz="60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6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aga ütle,</a:t>
            </a:r>
          </a:p>
          <a:p>
            <a:pPr algn="ctr"/>
            <a:r>
              <a:rPr lang="et-EE" sz="6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Miks Sa hoolid</a:t>
            </a:r>
            <a:r>
              <a:rPr lang="en-US" sz="6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A9F17F-71FE-4497-AEDF-49D246DF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424" y="467469"/>
            <a:ext cx="3492388" cy="34923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9AA702-B1A9-4097-97AB-6B970474E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77" y="4293581"/>
            <a:ext cx="2880320" cy="30870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8A6B79-F2BD-4DB4-979A-B2290EF60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840" y="4293866"/>
            <a:ext cx="4139952" cy="3104964"/>
          </a:xfrm>
          <a:prstGeom prst="rect">
            <a:avLst/>
          </a:prstGeom>
        </p:spPr>
      </p:pic>
      <p:pic>
        <p:nvPicPr>
          <p:cNvPr id="1026" name="Picture 2" descr="Mikheim">
            <a:extLst>
              <a:ext uri="{FF2B5EF4-FFF2-40B4-BE49-F238E27FC236}">
                <a16:creationId xmlns:a16="http://schemas.microsoft.com/office/drawing/2014/main" id="{8839DF36-101F-44DB-B512-564C6EA17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48" y="4288210"/>
            <a:ext cx="22479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629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539477"/>
            <a:ext cx="85689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8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</a:t>
            </a:r>
            <a:r>
              <a:rPr kumimoji="0" lang="et-EE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õks</a:t>
            </a:r>
            <a:r>
              <a:rPr kumimoji="0" lang="et-EE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nr 1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t-EE" sz="3200" b="1" dirty="0">
              <a:solidFill>
                <a:srgbClr val="FFC000"/>
              </a:solidFill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Käitume loomuvastaselt.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Ja see enamasti kukub välja kohmakalt.</a:t>
            </a:r>
            <a:endParaRPr lang="en-US" sz="72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180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539477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8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</a:t>
            </a:r>
            <a:r>
              <a:rPr kumimoji="0" lang="et-EE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õks</a:t>
            </a:r>
            <a:r>
              <a:rPr kumimoji="0" lang="et-EE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nr 2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t-EE" sz="3200" b="1" dirty="0">
              <a:solidFill>
                <a:srgbClr val="FFC000"/>
              </a:solidFill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t-EE" sz="3200" b="1" dirty="0">
              <a:solidFill>
                <a:srgbClr val="FFC000"/>
              </a:solidFill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Mis on esimene liigutus mille teeme ettekannet luues?</a:t>
            </a:r>
            <a:endParaRPr lang="en-US" sz="72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459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92" y="395461"/>
            <a:ext cx="936104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48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Ole ettevalmistunud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en-US" sz="48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48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Esitluse struktuur ja võtmeelemendid</a:t>
            </a:r>
            <a:endParaRPr lang="en-US" sz="48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28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6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Proble</a:t>
            </a:r>
            <a:r>
              <a:rPr lang="et-EE" sz="3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n-US" sz="3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 </a:t>
            </a:r>
            <a:r>
              <a:rPr lang="et-EE" sz="3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või</a:t>
            </a:r>
            <a:r>
              <a:rPr lang="en-US" sz="3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3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kasutamata</a:t>
            </a:r>
            <a:r>
              <a:rPr lang="en-US" sz="3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3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võimalus</a:t>
            </a:r>
            <a:endParaRPr lang="en-US" sz="36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en-US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robl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n-US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/ 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võimaluse valideerimine</a:t>
            </a:r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3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Lahendus</a:t>
            </a:r>
            <a:endParaRPr lang="en-US" sz="36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Lahenduse </a:t>
            </a:r>
            <a:r>
              <a:rPr lang="et-EE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inimmõõde</a:t>
            </a:r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t-EE" sz="36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iim</a:t>
            </a:r>
            <a:r>
              <a:rPr lang="en-US" sz="4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ctr"/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Mida teame ja oskame</a:t>
            </a:r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3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Teekaart ja ajajoon</a:t>
            </a:r>
            <a:endParaRPr lang="en-US" sz="40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Mida oleme teinud</a:t>
            </a: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senini </a:t>
            </a: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 </a:t>
            </a:r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mida kavatseme teha</a:t>
            </a:r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3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Üleskutse</a:t>
            </a:r>
            <a:r>
              <a:rPr lang="en-US" sz="3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40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Kuidas kuulajaskond saab Sind aidata</a:t>
            </a:r>
            <a:endParaRPr lang="en-US" sz="28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537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804" y="1115541"/>
            <a:ext cx="91450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</a:t>
            </a:r>
          </a:p>
          <a:p>
            <a:pPr algn="ctr"/>
            <a:r>
              <a:rPr lang="et-EE" sz="8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Kaasavõetav iva</a:t>
            </a:r>
            <a:endParaRPr lang="en-US" sz="80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40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Mis on see Üks Asi mida soovid, et ma mäletaks</a:t>
            </a:r>
            <a:r>
              <a:rPr lang="en-US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4002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848" y="2502564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Mis probleemi lahendad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3298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2051645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Mis on selle </a:t>
            </a:r>
            <a:r>
              <a:rPr kumimoji="0" lang="et-EE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inimmõõde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685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6536" y="1259557"/>
            <a:ext cx="2448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72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Mis meid ees ootab</a:t>
            </a:r>
            <a:endParaRPr lang="en-US" sz="72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When you live in a bad neighborhood but you know everyone meme -  MemeZila.com">
            <a:extLst>
              <a:ext uri="{FF2B5EF4-FFF2-40B4-BE49-F238E27FC236}">
                <a16:creationId xmlns:a16="http://schemas.microsoft.com/office/drawing/2014/main" id="{A27932CE-5157-4E2F-98C2-749D2FF8C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19862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936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808" y="323453"/>
            <a:ext cx="8928992" cy="6534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Võidetud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aeg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  <a:p>
            <a:pPr marL="0" marR="0" lvl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Säästetud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raha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  <a:p>
            <a:pPr marL="0" marR="0" lvl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Õnnelikud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inimesed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  <a:p>
            <a:pPr marL="0" marR="0" lvl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Parem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maine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1478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idx="4"/>
          </p:nvPr>
        </p:nvSpPr>
        <p:spPr>
          <a:xfrm>
            <a:off x="9594485" y="6157801"/>
            <a:ext cx="382871" cy="301894"/>
          </a:xfrm>
        </p:spPr>
        <p:txBody>
          <a:bodyPr/>
          <a:lstStyle/>
          <a:p>
            <a:pPr marL="0" marR="0" lvl="0" indent="0" algn="l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hu-HU" sz="1158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" panose="00000500000000000000" pitchFamily="50" charset="-18"/>
                <a:ea typeface="Arial Unicode MS" pitchFamily="34" charset="-128"/>
                <a:cs typeface="Arial"/>
                <a:sym typeface="Arial"/>
              </a:rPr>
              <a:pPr marL="0" marR="0" lvl="0" indent="0" algn="l" defTabSz="7560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21</a:t>
            </a:fld>
            <a:endParaRPr kumimoji="0" lang="hu-HU" sz="1158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" panose="00000500000000000000" pitchFamily="50" charset="-18"/>
              <a:ea typeface="Arial Unicode MS" pitchFamily="34" charset="-128"/>
              <a:cs typeface="Arial"/>
              <a:sym typeface="Arial"/>
            </a:endParaRPr>
          </a:p>
        </p:txBody>
      </p:sp>
      <p:sp>
        <p:nvSpPr>
          <p:cNvPr id="407" name="Google Shape;407;p45"/>
          <p:cNvSpPr txBox="1">
            <a:spLocks noGrp="1"/>
          </p:cNvSpPr>
          <p:nvPr>
            <p:ph type="title" idx="4294967295"/>
          </p:nvPr>
        </p:nvSpPr>
        <p:spPr>
          <a:xfrm>
            <a:off x="449624" y="539477"/>
            <a:ext cx="9343215" cy="94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92" tIns="37786" rIns="75592" bIns="37786" anchor="t" anchorCtr="0">
            <a:noAutofit/>
          </a:bodyPr>
          <a:lstStyle/>
          <a:p>
            <a:pPr>
              <a:lnSpc>
                <a:spcPct val="100000"/>
              </a:lnSpc>
              <a:buClr>
                <a:srgbClr val="09325A"/>
              </a:buClr>
              <a:buSzPts val="3200"/>
            </a:pPr>
            <a:r>
              <a:rPr lang="hu-HU" sz="3200" b="1" dirty="0">
                <a:solidFill>
                  <a:srgbClr val="77A82B"/>
                </a:solidFill>
                <a:latin typeface="Titillium" panose="00000500000000000000" pitchFamily="50" charset="-18"/>
                <a:ea typeface="Josefin Sans"/>
                <a:cs typeface="Josefin Sans"/>
                <a:sym typeface="Josefin Sans"/>
              </a:rPr>
              <a:t>Value Proposition – Typical values customer look for </a:t>
            </a:r>
            <a:endParaRPr sz="5400" dirty="0">
              <a:solidFill>
                <a:srgbClr val="77A82B"/>
              </a:solidFill>
              <a:latin typeface="Titillium" panose="00000500000000000000" pitchFamily="50" charset="-18"/>
            </a:endParaRPr>
          </a:p>
        </p:txBody>
      </p:sp>
      <p:sp>
        <p:nvSpPr>
          <p:cNvPr id="408" name="Google Shape;408;p45"/>
          <p:cNvSpPr txBox="1"/>
          <p:nvPr/>
        </p:nvSpPr>
        <p:spPr>
          <a:xfrm>
            <a:off x="863848" y="1907629"/>
            <a:ext cx="2946731" cy="308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270" tIns="33135" rIns="66270" bIns="33135" anchor="t" anchorCtr="0">
            <a:noAutofit/>
          </a:bodyPr>
          <a:lstStyle/>
          <a:p>
            <a:pPr marL="441015" marR="0" lvl="0" indent="-441015" algn="l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Helvetica Neue"/>
              <a:buAutoNum type="arabicPeriod"/>
              <a:tabLst/>
              <a:defRPr/>
            </a:pP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 panose="00000500000000000000" pitchFamily="50" charset="-18"/>
                <a:ea typeface="Helvetica Neue"/>
                <a:cs typeface="Helvetica Neue"/>
                <a:sym typeface="Helvetica Neue"/>
              </a:rPr>
              <a:t>Are you unique?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 panose="00000500000000000000" pitchFamily="50" charset="-18"/>
              <a:ea typeface="Helvetica Neue"/>
              <a:cs typeface="Helvetica Neue"/>
              <a:sym typeface="Helvetica Neue"/>
            </a:endParaRPr>
          </a:p>
          <a:p>
            <a:pPr marL="441015" marR="0" lvl="0" indent="-441015" algn="l" defTabSz="756026" rtl="0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Tx/>
              <a:buSzPct val="50000"/>
              <a:buFont typeface="Helvetica Neue"/>
              <a:buAutoNum type="arabicPeriod"/>
              <a:tabLst/>
              <a:defRPr/>
            </a:pP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 panose="00000500000000000000" pitchFamily="50" charset="-18"/>
                <a:ea typeface="Helvetica Neue"/>
                <a:cs typeface="Helvetica Neue"/>
                <a:sym typeface="Helvetica Neue"/>
              </a:rPr>
              <a:t>Cheaper?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 panose="00000500000000000000" pitchFamily="50" charset="-18"/>
              <a:ea typeface="Helvetica Neue"/>
              <a:cs typeface="Helvetica Neue"/>
              <a:sym typeface="Helvetica Neue"/>
            </a:endParaRPr>
          </a:p>
          <a:p>
            <a:pPr marL="441015" marR="0" lvl="0" indent="-441015" algn="l" defTabSz="756026" rtl="0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Tx/>
              <a:buSzPct val="50000"/>
              <a:buFont typeface="Helvetica Neue"/>
              <a:buAutoNum type="arabicPeriod"/>
              <a:tabLst/>
              <a:defRPr/>
            </a:pP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 panose="00000500000000000000" pitchFamily="50" charset="-18"/>
                <a:ea typeface="Helvetica Neue"/>
                <a:cs typeface="Helvetica Neue"/>
                <a:sym typeface="Helvetica Neue"/>
              </a:rPr>
              <a:t>Quicker?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 panose="00000500000000000000" pitchFamily="50" charset="-18"/>
              <a:ea typeface="Arial Unicode MS" pitchFamily="34" charset="-128"/>
              <a:cs typeface="Arial"/>
              <a:sym typeface="Arial"/>
            </a:endParaRPr>
          </a:p>
          <a:p>
            <a:pPr marL="441015" marR="0" lvl="0" indent="-441015" algn="l" defTabSz="756026" rtl="0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Tx/>
              <a:buSzPct val="50000"/>
              <a:buFont typeface="Helvetica Neue"/>
              <a:buAutoNum type="arabicPeriod"/>
              <a:tabLst/>
              <a:defRPr/>
            </a:pP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 panose="00000500000000000000" pitchFamily="50" charset="-18"/>
                <a:ea typeface="Helvetica Neue"/>
                <a:cs typeface="Helvetica Neue"/>
                <a:sym typeface="Helvetica Neue"/>
              </a:rPr>
              <a:t>Better value?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 panose="00000500000000000000" pitchFamily="50" charset="-18"/>
              <a:ea typeface="Helvetica Neue"/>
              <a:cs typeface="Helvetica Neue"/>
              <a:sym typeface="Helvetica Neue"/>
            </a:endParaRPr>
          </a:p>
          <a:p>
            <a:pPr marL="441015" marR="0" lvl="0" indent="-441015" algn="l" defTabSz="756026" rtl="0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Tx/>
              <a:buSzPct val="50000"/>
              <a:buFont typeface="Helvetica Neue"/>
              <a:buAutoNum type="arabicPeriod"/>
              <a:tabLst/>
              <a:defRPr/>
            </a:pP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 panose="00000500000000000000" pitchFamily="50" charset="-18"/>
                <a:ea typeface="Helvetica Neue"/>
                <a:cs typeface="Helvetica Neue"/>
                <a:sym typeface="Helvetica Neue"/>
              </a:rPr>
              <a:t>Safer?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 panose="00000500000000000000" pitchFamily="50" charset="-18"/>
              <a:ea typeface="Helvetica Neue"/>
              <a:cs typeface="Helvetica Neue"/>
              <a:sym typeface="Helvetica Neue"/>
            </a:endParaRPr>
          </a:p>
          <a:p>
            <a:pPr marL="441015" marR="0" lvl="0" indent="-441015" algn="l" defTabSz="756026" rtl="0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Tx/>
              <a:buSzPct val="50000"/>
              <a:buFont typeface="Helvetica Neue"/>
              <a:buAutoNum type="arabicPeriod"/>
              <a:tabLst/>
              <a:defRPr/>
            </a:pP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 panose="00000500000000000000" pitchFamily="50" charset="-18"/>
                <a:ea typeface="Helvetica Neue"/>
                <a:cs typeface="Helvetica Neue"/>
                <a:sym typeface="Helvetica Neue"/>
              </a:rPr>
              <a:t>Most trusted?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 panose="00000500000000000000" pitchFamily="50" charset="-18"/>
              <a:ea typeface="Helvetica Neue"/>
              <a:cs typeface="Helvetica Neue"/>
              <a:sym typeface="Helvetica Neue"/>
            </a:endParaRPr>
          </a:p>
          <a:p>
            <a:pPr marL="441015" marR="0" lvl="0" indent="-441015" algn="l" defTabSz="756026" rtl="0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Tx/>
              <a:buSzPct val="50000"/>
              <a:buFont typeface="Helvetica Neue"/>
              <a:buAutoNum type="arabicPeriod"/>
              <a:tabLst/>
              <a:defRPr/>
            </a:pP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 panose="00000500000000000000" pitchFamily="50" charset="-18"/>
                <a:ea typeface="Helvetica Neue"/>
                <a:cs typeface="Helvetica Neue"/>
                <a:sym typeface="Helvetica Neue"/>
              </a:rPr>
              <a:t>More friendly?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 panose="00000500000000000000" pitchFamily="50" charset="-18"/>
              <a:ea typeface="Helvetica Neue"/>
              <a:cs typeface="Helvetica Neue"/>
              <a:sym typeface="Helvetica Neue"/>
            </a:endParaRPr>
          </a:p>
          <a:p>
            <a:pPr marL="441015" marR="0" lvl="0" indent="-441015" algn="l" defTabSz="756026" rtl="0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Tx/>
              <a:buSzPct val="50000"/>
              <a:buFont typeface="Helvetica Neue"/>
              <a:buAutoNum type="arabicPeriod"/>
              <a:tabLst/>
              <a:defRPr/>
            </a:pP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 panose="00000500000000000000" pitchFamily="50" charset="-18"/>
                <a:ea typeface="Helvetica Neue"/>
                <a:cs typeface="Helvetica Neue"/>
                <a:sym typeface="Helvetica Neue"/>
              </a:rPr>
              <a:t>The first?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 panose="00000500000000000000" pitchFamily="50" charset="-18"/>
              <a:ea typeface="Helvetica Neue"/>
              <a:cs typeface="Helvetica Neue"/>
              <a:sym typeface="Helvetica Neue"/>
            </a:endParaRPr>
          </a:p>
          <a:p>
            <a:pPr marL="441015" marR="0" lvl="0" indent="-441015" algn="l" defTabSz="756026" rtl="0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Tx/>
              <a:buSzPct val="50000"/>
              <a:buFont typeface="Helvetica Neue"/>
              <a:buAutoNum type="arabicPeriod"/>
              <a:tabLst/>
              <a:defRPr/>
            </a:pP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 panose="00000500000000000000" pitchFamily="50" charset="-18"/>
                <a:ea typeface="Helvetica Neue"/>
                <a:cs typeface="Helvetica Neue"/>
                <a:sym typeface="Helvetica Neue"/>
              </a:rPr>
              <a:t>The latest?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 panose="00000500000000000000" pitchFamily="50" charset="-18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9" name="Google Shape;409;p45"/>
          <p:cNvSpPr txBox="1"/>
          <p:nvPr/>
        </p:nvSpPr>
        <p:spPr>
          <a:xfrm>
            <a:off x="4896296" y="1873029"/>
            <a:ext cx="4073202" cy="3813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270" tIns="33135" rIns="66270" bIns="33135" anchor="t" anchorCtr="0">
            <a:noAutofit/>
          </a:bodyPr>
          <a:lstStyle/>
          <a:p>
            <a:pPr marL="378013" marR="0" lvl="0" indent="-378013" algn="l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+mj-lt"/>
              <a:buAutoNum type="arabicPeriod" startAt="10"/>
              <a:tabLst/>
              <a:defRPr/>
            </a:pP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 panose="00000500000000000000" pitchFamily="50" charset="-18"/>
                <a:ea typeface="Helvetica Neue"/>
                <a:cs typeface="Helvetica Neue"/>
                <a:sym typeface="Helvetica Neue"/>
              </a:rPr>
              <a:t>The top seller?</a:t>
            </a:r>
          </a:p>
          <a:p>
            <a:pPr marL="378013" marR="0" lvl="0" indent="-378013" algn="l" defTabSz="7560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+mj-lt"/>
              <a:buAutoNum type="arabicPeriod" startAt="10"/>
              <a:tabLst/>
              <a:defRPr/>
            </a:pP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 panose="00000500000000000000" pitchFamily="50" charset="-18"/>
                <a:ea typeface="Helvetica Neue"/>
                <a:cs typeface="Helvetica Neue"/>
                <a:sym typeface="Helvetica Neue"/>
              </a:rPr>
              <a:t>The most advanced?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 panose="00000500000000000000" pitchFamily="50" charset="-18"/>
              <a:ea typeface="Helvetica Neue"/>
              <a:cs typeface="Helvetica Neue"/>
              <a:sym typeface="Helvetica Neue"/>
            </a:endParaRPr>
          </a:p>
          <a:p>
            <a:pPr marL="378013" marR="0" lvl="0" indent="-378013" algn="l" defTabSz="756026" rtl="0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Tx/>
              <a:buSzPct val="50000"/>
              <a:buFont typeface="+mj-lt"/>
              <a:buAutoNum type="arabicPeriod" startAt="10"/>
              <a:tabLst/>
              <a:defRPr/>
            </a:pP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 panose="00000500000000000000" pitchFamily="50" charset="-18"/>
                <a:ea typeface="Helvetica Neue"/>
                <a:cs typeface="Helvetica Neue"/>
                <a:sym typeface="Helvetica Neue"/>
              </a:rPr>
              <a:t>The oldest?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 panose="00000500000000000000" pitchFamily="50" charset="-18"/>
              <a:ea typeface="Helvetica Neue"/>
              <a:cs typeface="Helvetica Neue"/>
              <a:sym typeface="Helvetica Neue"/>
            </a:endParaRPr>
          </a:p>
          <a:p>
            <a:pPr marL="378013" marR="0" lvl="0" indent="-378013" algn="l" defTabSz="756026" rtl="0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Tx/>
              <a:buSzPct val="50000"/>
              <a:buFont typeface="+mj-lt"/>
              <a:buAutoNum type="arabicPeriod" startAt="10"/>
              <a:tabLst/>
              <a:defRPr/>
            </a:pP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 panose="00000500000000000000" pitchFamily="50" charset="-18"/>
                <a:ea typeface="Helvetica Neue"/>
                <a:cs typeface="Helvetica Neue"/>
                <a:sym typeface="Helvetica Neue"/>
              </a:rPr>
              <a:t>The most loved?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 panose="00000500000000000000" pitchFamily="50" charset="-18"/>
              <a:ea typeface="Helvetica Neue"/>
              <a:cs typeface="Helvetica Neue"/>
              <a:sym typeface="Helvetica Neue"/>
            </a:endParaRPr>
          </a:p>
          <a:p>
            <a:pPr marL="378013" marR="0" lvl="0" indent="-378013" algn="l" defTabSz="756026" rtl="0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Tx/>
              <a:buSzPct val="50000"/>
              <a:buFont typeface="+mj-lt"/>
              <a:buAutoNum type="arabicPeriod" startAt="10"/>
              <a:tabLst/>
              <a:defRPr/>
            </a:pP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 panose="00000500000000000000" pitchFamily="50" charset="-18"/>
                <a:ea typeface="Helvetica Neue"/>
                <a:cs typeface="Helvetica Neue"/>
                <a:sym typeface="Helvetica Neue"/>
              </a:rPr>
              <a:t>The one experts prefer?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 panose="00000500000000000000" pitchFamily="50" charset="-18"/>
              <a:ea typeface="Arial Unicode MS" pitchFamily="34" charset="-128"/>
              <a:cs typeface="Arial"/>
              <a:sym typeface="Arial"/>
            </a:endParaRPr>
          </a:p>
          <a:p>
            <a:pPr marL="378013" marR="0" lvl="0" indent="-378013" algn="l" defTabSz="756026" rtl="0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Tx/>
              <a:buSzPct val="50000"/>
              <a:buFont typeface="+mj-lt"/>
              <a:buAutoNum type="arabicPeriod" startAt="10"/>
              <a:tabLst/>
              <a:defRPr/>
            </a:pP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 panose="00000500000000000000" pitchFamily="50" charset="-18"/>
                <a:ea typeface="Helvetica Neue"/>
                <a:cs typeface="Helvetica Neue"/>
                <a:sym typeface="Helvetica Neue"/>
              </a:rPr>
              <a:t>More fun?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 panose="00000500000000000000" pitchFamily="50" charset="-18"/>
              <a:ea typeface="Arial Unicode MS" pitchFamily="34" charset="-128"/>
              <a:cs typeface="Arial"/>
              <a:sym typeface="Arial"/>
            </a:endParaRPr>
          </a:p>
          <a:p>
            <a:pPr marL="378013" marR="0" lvl="0" indent="-378013" algn="l" defTabSz="756026" rtl="0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Tx/>
              <a:buSzPct val="50000"/>
              <a:buFont typeface="+mj-lt"/>
              <a:buAutoNum type="arabicPeriod" startAt="10"/>
              <a:tabLst/>
              <a:defRPr/>
            </a:pP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 panose="00000500000000000000" pitchFamily="50" charset="-18"/>
                <a:ea typeface="Helvetica Neue"/>
                <a:cs typeface="Helvetica Neue"/>
                <a:sym typeface="Helvetica Neue"/>
              </a:rPr>
              <a:t>Sold in a special way?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 panose="00000500000000000000" pitchFamily="50" charset="-18"/>
              <a:ea typeface="Arial Unicode MS" pitchFamily="34" charset="-128"/>
              <a:cs typeface="Arial"/>
              <a:sym typeface="Arial"/>
            </a:endParaRPr>
          </a:p>
          <a:p>
            <a:pPr marL="378013" marR="0" lvl="0" indent="-378013" algn="l" defTabSz="756026" rtl="0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Tx/>
              <a:buSzPct val="50000"/>
              <a:buFont typeface="+mj-lt"/>
              <a:buAutoNum type="arabicPeriod" startAt="10"/>
              <a:tabLst/>
              <a:defRPr/>
            </a:pP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 panose="00000500000000000000" pitchFamily="50" charset="-18"/>
                <a:ea typeface="Helvetica Neue"/>
                <a:cs typeface="Helvetica Neue"/>
                <a:sym typeface="Helvetica Neue"/>
              </a:rPr>
              <a:t>More helpful?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 panose="00000500000000000000" pitchFamily="50" charset="-18"/>
              <a:ea typeface="Arial Unicode MS" pitchFamily="34" charset="-128"/>
              <a:cs typeface="Arial"/>
              <a:sym typeface="Arial"/>
            </a:endParaRPr>
          </a:p>
          <a:p>
            <a:pPr marL="378013" marR="0" lvl="0" indent="-378013" algn="l" defTabSz="756026" rtl="0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Tx/>
              <a:buSzPct val="50000"/>
              <a:buFont typeface="+mj-lt"/>
              <a:buAutoNum type="arabicPeriod" startAt="10"/>
              <a:tabLst/>
              <a:defRPr/>
            </a:pP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 panose="00000500000000000000" pitchFamily="50" charset="-18"/>
                <a:ea typeface="Helvetica Neue"/>
                <a:cs typeface="Helvetica Neue"/>
                <a:sym typeface="Helvetica Neue"/>
              </a:rPr>
              <a:t>Well tested?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 panose="00000500000000000000" pitchFamily="50" charset="-18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539477"/>
            <a:ext cx="85689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8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</a:t>
            </a:r>
            <a:r>
              <a:rPr kumimoji="0" lang="et-EE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õks</a:t>
            </a:r>
            <a:r>
              <a:rPr kumimoji="0" lang="et-EE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nr 3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t-EE" sz="3200" b="1" dirty="0">
              <a:solidFill>
                <a:srgbClr val="FFC000"/>
              </a:solidFill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 ei loo arusaadavaid seoseid! Kas Sinu teadmisteta kuulaja mõistab Sind?</a:t>
            </a:r>
            <a:endParaRPr lang="en-US" sz="72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583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227782"/>
            <a:ext cx="856895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Audien</a:t>
            </a:r>
            <a:r>
              <a:rPr lang="et-EE" sz="60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ts (on kontrollimatu)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32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t-EE" sz="3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Kui palju inimesi mind täna kuulab?</a:t>
            </a:r>
            <a:endParaRPr lang="en-US" sz="36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36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t-EE" sz="3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Mis tüüpi inimesed kohal on?</a:t>
            </a:r>
            <a:endParaRPr lang="en-US" sz="36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36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t-EE" sz="3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Kui tähelepanelikud nad on?</a:t>
            </a:r>
            <a:endParaRPr lang="en-US" sz="36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36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t-EE" sz="3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Mida nad teavad?</a:t>
            </a:r>
            <a:endParaRPr lang="en-US" sz="36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36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t-EE" sz="3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Mida and tahavad?</a:t>
            </a:r>
            <a:endParaRPr lang="en-US" sz="32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2" descr="http://kvennabladid.is/wp-content/uploads/2015/02/sleeping-business.jpg">
            <a:extLst>
              <a:ext uri="{FF2B5EF4-FFF2-40B4-BE49-F238E27FC236}">
                <a16:creationId xmlns:a16="http://schemas.microsoft.com/office/drawing/2014/main" id="{509E7EE7-5DE9-4285-B924-70A7FE278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21" y="4355901"/>
            <a:ext cx="4302104" cy="320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58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1194514"/>
            <a:ext cx="856895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Muuda huvitavaks: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The Problem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766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1194514"/>
            <a:ext cx="856895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Muuda huvitavaks: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Probl</a:t>
            </a:r>
            <a:r>
              <a:rPr kumimoji="0" lang="et-EE" sz="6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e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em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9481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006" y="210239"/>
            <a:ext cx="8643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6000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en-US" sz="6000" dirty="0" err="1">
                <a:solidFill>
                  <a:schemeClr val="accent5">
                    <a:lumMod val="50000"/>
                  </a:schemeClr>
                </a:solidFill>
              </a:rPr>
              <a:t>robl</a:t>
            </a:r>
            <a:r>
              <a:rPr lang="et-EE" sz="6000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en-US" sz="6000" dirty="0" err="1">
                <a:solidFill>
                  <a:schemeClr val="accent5">
                    <a:lumMod val="50000"/>
                  </a:schemeClr>
                </a:solidFill>
              </a:rPr>
              <a:t>em</a:t>
            </a:r>
            <a:r>
              <a:rPr lang="et-EE" sz="6000" dirty="0">
                <a:solidFill>
                  <a:schemeClr val="accent5">
                    <a:lumMod val="50000"/>
                  </a:schemeClr>
                </a:solidFill>
              </a:rPr>
              <a:t>i valideerimine</a:t>
            </a:r>
            <a:endParaRPr lang="en-US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1EA790-2A22-4CC6-BEBD-92CBDF687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07" y="1346062"/>
            <a:ext cx="8571786" cy="58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71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6FED16-8A73-4F20-A185-3F0C7E140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02" y="665782"/>
            <a:ext cx="8305019" cy="622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47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816" y="3059757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Küsimusi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9072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92" y="827509"/>
            <a:ext cx="93610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6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Ajule </a:t>
            </a:r>
            <a:r>
              <a:rPr lang="et-EE" sz="60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nom-nomi</a:t>
            </a:r>
            <a:r>
              <a:rPr lang="et-EE" sz="6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6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Muuda üks </a:t>
            </a:r>
            <a:r>
              <a:rPr lang="et-EE" sz="60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argiprobleem</a:t>
            </a:r>
            <a:r>
              <a:rPr lang="et-EE" sz="6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huvitava(ma)</a:t>
            </a:r>
            <a:r>
              <a:rPr lang="et-EE" sz="60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ks</a:t>
            </a:r>
            <a:r>
              <a:rPr lang="et-EE" sz="6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sz="60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60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 minutit aega</a:t>
            </a:r>
            <a:endParaRPr kumimoji="0" lang="en-US" sz="60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7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395461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72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Mis meid ees ootab</a:t>
            </a:r>
            <a:endParaRPr lang="en-US" sz="72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65870C-7C94-4EB4-B253-DB59A1BF97FA}"/>
              </a:ext>
            </a:extLst>
          </p:cNvPr>
          <p:cNvSpPr txBox="1"/>
          <p:nvPr/>
        </p:nvSpPr>
        <p:spPr>
          <a:xfrm>
            <a:off x="1151880" y="2411685"/>
            <a:ext cx="8064896" cy="3608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t-EE" sz="4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Miks me siin oleme?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 algn="ctr">
              <a:spcAft>
                <a:spcPts val="300"/>
              </a:spcAft>
            </a:pPr>
            <a:r>
              <a:rPr kumimoji="0" lang="et-EE" sz="4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Ootused tänasele?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et-EE" sz="4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Minu tähelepanekud esinemistest</a:t>
            </a:r>
            <a:endParaRPr lang="en-US" sz="4000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et-EE" sz="4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Lõksudest</a:t>
            </a:r>
          </a:p>
          <a:p>
            <a:pPr algn="ctr">
              <a:spcAft>
                <a:spcPts val="300"/>
              </a:spcAft>
            </a:pPr>
            <a:r>
              <a:rPr kumimoji="0" lang="et-EE" sz="400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Jul</a:t>
            </a:r>
            <a:r>
              <a:rPr lang="et-EE" sz="4000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gustamisest</a:t>
            </a:r>
            <a:r>
              <a:rPr lang="et-EE" sz="4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tegutsemisele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8826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92" y="409683"/>
            <a:ext cx="93610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Ajule </a:t>
            </a:r>
            <a:r>
              <a:rPr lang="et-EE" sz="5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nom-nomi</a:t>
            </a:r>
            <a:r>
              <a:rPr lang="et-EE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Pane kirja selle probleemi lahendamiseks 33 erinevat lahendust!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sz="54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540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Mi</a:t>
            </a:r>
            <a:r>
              <a:rPr lang="et-EE" sz="54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tmenda</a:t>
            </a:r>
            <a:r>
              <a:rPr lang="et-EE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lahenduse juures juhe kokku jookseb?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84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792" y="395461"/>
            <a:ext cx="9433048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Miks siin oleme</a:t>
            </a:r>
            <a:r>
              <a:rPr lang="en-US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t-EE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lühike</a:t>
            </a:r>
            <a:r>
              <a:rPr lang="en-US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versi</a:t>
            </a:r>
            <a:r>
              <a:rPr lang="et-EE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lang="en-US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</a:t>
            </a:r>
            <a:endParaRPr lang="en-US" sz="80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3600" b="1" i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b="1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</a:t>
            </a:r>
            <a:r>
              <a:rPr lang="et-EE" sz="2800" b="1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Ole siiras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ole Sina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ise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t-EE" sz="3200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Tunne end mugavalt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Ole ettevalmistunud</a:t>
            </a:r>
            <a:endParaRPr lang="en-US" sz="3200" i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Ole valmis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eba)õnnestuma</a:t>
            </a:r>
            <a:endParaRPr lang="en-US" sz="3200" i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	</a:t>
            </a:r>
          </a:p>
          <a:p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t-EE" sz="36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Ole selge</a:t>
            </a:r>
            <a:endParaRPr lang="en-US" sz="3600" b="1" i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t-EE" sz="3600" b="1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Ole veenev</a:t>
            </a:r>
            <a:r>
              <a:rPr lang="et-EE" sz="36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  <a:r>
              <a:rPr lang="en-US" sz="36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	</a:t>
            </a:r>
            <a:r>
              <a:rPr lang="et-EE" sz="36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Oma plaani</a:t>
            </a:r>
            <a:endParaRPr lang="en-US" sz="3600" b="1" i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6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</a:t>
            </a:r>
            <a:r>
              <a:rPr lang="et-EE" sz="36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Ole valmis</a:t>
            </a:r>
            <a:r>
              <a:rPr lang="en-US" sz="36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t-EE" sz="36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vaimselt ja füüsiliselt</a:t>
            </a:r>
            <a:r>
              <a:rPr lang="en-US" sz="36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</a:t>
            </a:r>
          </a:p>
          <a:p>
            <a:r>
              <a:rPr lang="et-EE" sz="3200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Ole enesekindel</a:t>
            </a:r>
            <a:r>
              <a:rPr lang="en-US" sz="3200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		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Usu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oma meeskonda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/ 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lahendusse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 	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Ole valmis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üllatusteks ja õppimiseks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2800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4000" i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43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323453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Elevantsid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  <p:pic>
        <p:nvPicPr>
          <p:cNvPr id="2050" name="Picture 2" descr="Climate change is creating a new job for elephants — Quartz">
            <a:extLst>
              <a:ext uri="{FF2B5EF4-FFF2-40B4-BE49-F238E27FC236}">
                <a16:creationId xmlns:a16="http://schemas.microsoft.com/office/drawing/2014/main" id="{BF4DA534-DDB8-403C-AA8F-29FA99ECA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8" y="1979637"/>
            <a:ext cx="8576064" cy="482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17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1403573"/>
            <a:ext cx="856895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8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USALDUSVÄÄRSUS</a:t>
            </a:r>
            <a:endParaRPr lang="en-US" sz="80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6000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ehk</a:t>
            </a:r>
            <a:endParaRPr lang="en-US" sz="8000" i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72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anna mulle põhjuseid Sind usaldada</a:t>
            </a:r>
            <a:endParaRPr lang="en-US" sz="72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77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539477"/>
            <a:ext cx="85689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8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</a:t>
            </a:r>
            <a:r>
              <a:rPr kumimoji="0" lang="et-EE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õksud</a:t>
            </a:r>
            <a:r>
              <a:rPr kumimoji="0" lang="et-EE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nr 4 &amp; 5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t-EE" sz="3200" b="1" dirty="0">
              <a:solidFill>
                <a:srgbClr val="FFC000"/>
              </a:solidFill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 usud, et ma usun.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Tühjagi ma usun.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t-EE" sz="72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7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P.S. inimesed valetavad</a:t>
            </a:r>
            <a:endParaRPr lang="en-US" sz="72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640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467469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66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Lahendus</a:t>
            </a:r>
            <a:r>
              <a:rPr lang="en-US" sz="66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/ </a:t>
            </a:r>
            <a:r>
              <a:rPr lang="et-EE" sz="66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konkurents</a:t>
            </a:r>
            <a:endParaRPr kumimoji="0" lang="en-US" sz="66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A90D8F-3DF1-4A16-B655-94B49A1B3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048" y="2051645"/>
            <a:ext cx="6080670" cy="47419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FA08BC-965F-4B2A-BD19-D07AE8AE7BCD}"/>
              </a:ext>
            </a:extLst>
          </p:cNvPr>
          <p:cNvSpPr txBox="1"/>
          <p:nvPr/>
        </p:nvSpPr>
        <p:spPr>
          <a:xfrm flipH="1">
            <a:off x="431800" y="2051645"/>
            <a:ext cx="165728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6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Õ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6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6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</a:t>
            </a:r>
            <a:endParaRPr kumimoji="0" lang="et-EE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016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748238"/>
            <a:ext cx="856895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66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Lahenduse libastumised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44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Oota, mis Sa siis ikkagi teed</a:t>
            </a:r>
            <a:r>
              <a:rPr lang="en-US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 algn="ctr"/>
            <a:endParaRPr lang="en-US" sz="44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Kellele see kasulik on</a:t>
            </a:r>
            <a:r>
              <a:rPr lang="en-US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 algn="ctr"/>
            <a:endParaRPr lang="en-US" sz="44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Ärge jääge kinni tehnilistesse detailidesse*</a:t>
            </a:r>
            <a:endParaRPr lang="en-US" sz="44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50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1763613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VÄHEM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ON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ROHKEM</a:t>
            </a:r>
          </a:p>
        </p:txBody>
      </p:sp>
    </p:spTree>
    <p:extLst>
      <p:ext uri="{BB962C8B-B14F-4D97-AF65-F5344CB8AC3E}">
        <p14:creationId xmlns:p14="http://schemas.microsoft.com/office/powerpoint/2010/main" val="33032882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848" y="683493"/>
            <a:ext cx="85689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VÄHEM ON ROHKEM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Kui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palju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sõnu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mahub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minutisse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130-140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sõna</a:t>
            </a:r>
            <a:endParaRPr kumimoji="0" lang="en-US" sz="600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=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9 </a:t>
            </a: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lauset</a:t>
            </a:r>
            <a:endParaRPr kumimoji="0" lang="en-US" sz="600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41973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1259557"/>
            <a:ext cx="856895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Esimesed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20*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sekundit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võidavad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tähelepanu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*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Paul Hellman “You’ve got 8 seconds”</a:t>
            </a:r>
          </a:p>
        </p:txBody>
      </p:sp>
    </p:spTree>
    <p:extLst>
      <p:ext uri="{BB962C8B-B14F-4D97-AF65-F5344CB8AC3E}">
        <p14:creationId xmlns:p14="http://schemas.microsoft.com/office/powerpoint/2010/main" val="2358293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788" y="611485"/>
            <a:ext cx="943304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Kokkuvõte ehk Miks me siin oleme täna – super lühiversioon</a:t>
            </a:r>
            <a:endParaRPr lang="en-US" sz="80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60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5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Kuidas esineda</a:t>
            </a:r>
            <a:r>
              <a:rPr lang="en-US" sz="5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 algn="ctr"/>
            <a:r>
              <a:rPr lang="et-EE" sz="48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Tunne end mugavalt</a:t>
            </a:r>
            <a:endParaRPr lang="en-US" sz="4800" i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48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Ole veenev</a:t>
            </a:r>
            <a:endParaRPr lang="en-US" sz="4800" i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48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Ole enesekindel</a:t>
            </a:r>
            <a:endParaRPr lang="en-US" sz="4400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263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1907629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Näita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mulle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teekaarti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/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ajajoont</a:t>
            </a:r>
            <a:r>
              <a:rPr kumimoji="0" lang="et-EE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,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kuidas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sa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Sinna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jõuad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48019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323453"/>
            <a:ext cx="856895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TEEKAART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4800" dirty="0">
                <a:solidFill>
                  <a:schemeClr val="accent5">
                    <a:lumMod val="50000"/>
                  </a:schemeClr>
                </a:solidFill>
              </a:rPr>
              <a:t>Mis senini tehtud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4800" dirty="0">
                <a:solidFill>
                  <a:schemeClr val="accent5">
                    <a:lumMod val="50000"/>
                  </a:schemeClr>
                </a:solidFill>
              </a:rPr>
              <a:t>Mida teeme edaspidi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800"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4800" dirty="0">
                <a:solidFill>
                  <a:schemeClr val="accent5">
                    <a:lumMod val="50000"/>
                  </a:schemeClr>
                </a:solidFill>
              </a:rPr>
              <a:t>Millised tasemed vaja läbida enne tulemuseni jõudmist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79796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792" y="395461"/>
            <a:ext cx="94330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5400" b="1" dirty="0">
                <a:solidFill>
                  <a:srgbClr val="FFC000"/>
                </a:solidFill>
              </a:rPr>
              <a:t>KOKKUVÕTE</a:t>
            </a:r>
            <a:endParaRPr lang="en-US" sz="8000" b="1" dirty="0">
              <a:solidFill>
                <a:srgbClr val="FFC000"/>
              </a:solidFill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r>
              <a:rPr lang="et-EE" sz="4400" dirty="0">
                <a:solidFill>
                  <a:srgbClr val="FFC000"/>
                </a:solidFill>
              </a:rPr>
              <a:t>Miks Sina hoolid</a:t>
            </a:r>
            <a:r>
              <a:rPr lang="en-US" sz="4400" dirty="0">
                <a:solidFill>
                  <a:srgbClr val="FFC000"/>
                </a:solidFill>
              </a:rPr>
              <a:t>? </a:t>
            </a:r>
          </a:p>
          <a:p>
            <a:pPr algn="ctr"/>
            <a:r>
              <a:rPr lang="et-EE" sz="4000" i="1" dirty="0">
                <a:solidFill>
                  <a:schemeClr val="accent1"/>
                </a:solidFill>
              </a:rPr>
              <a:t>Miks mina peaks hoolima</a:t>
            </a:r>
            <a:r>
              <a:rPr lang="en-US" sz="4000" i="1" dirty="0">
                <a:solidFill>
                  <a:schemeClr val="accent1"/>
                </a:solidFill>
              </a:rPr>
              <a:t>?</a:t>
            </a:r>
          </a:p>
          <a:p>
            <a:pPr algn="ctr"/>
            <a:endParaRPr lang="en-US" sz="3600" dirty="0">
              <a:solidFill>
                <a:srgbClr val="FFC000"/>
              </a:solidFill>
            </a:endParaRPr>
          </a:p>
          <a:p>
            <a:pPr algn="ctr"/>
            <a:r>
              <a:rPr lang="et-EE" sz="4400" dirty="0">
                <a:solidFill>
                  <a:srgbClr val="FFC000"/>
                </a:solidFill>
              </a:rPr>
              <a:t>Üleskutse</a:t>
            </a:r>
            <a:endParaRPr lang="en-US" sz="4400" dirty="0">
              <a:solidFill>
                <a:srgbClr val="FFC000"/>
              </a:solidFill>
            </a:endParaRPr>
          </a:p>
          <a:p>
            <a:pPr algn="ctr"/>
            <a:r>
              <a:rPr lang="et-EE" sz="4000" i="1" dirty="0">
                <a:solidFill>
                  <a:schemeClr val="accent1"/>
                </a:solidFill>
              </a:rPr>
              <a:t>Kuidas saan mina kasulik olla</a:t>
            </a:r>
            <a:r>
              <a:rPr lang="en-US" sz="4000" i="1" dirty="0">
                <a:solidFill>
                  <a:schemeClr val="accent1"/>
                </a:solidFill>
              </a:rPr>
              <a:t>?</a:t>
            </a:r>
          </a:p>
          <a:p>
            <a:pPr algn="ctr"/>
            <a:endParaRPr lang="en-US" sz="3600" dirty="0">
              <a:solidFill>
                <a:srgbClr val="FFC000"/>
              </a:solidFill>
            </a:endParaRPr>
          </a:p>
          <a:p>
            <a:pPr algn="ctr"/>
            <a:r>
              <a:rPr lang="et-EE" sz="4400" dirty="0">
                <a:solidFill>
                  <a:srgbClr val="FFC000"/>
                </a:solidFill>
              </a:rPr>
              <a:t>Kaasavõetav iva</a:t>
            </a:r>
            <a:endParaRPr lang="en-US" sz="4400" dirty="0">
              <a:solidFill>
                <a:srgbClr val="FFC000"/>
              </a:solidFill>
            </a:endParaRPr>
          </a:p>
          <a:p>
            <a:pPr algn="ctr"/>
            <a:r>
              <a:rPr lang="et-EE" sz="4000" i="1" dirty="0">
                <a:solidFill>
                  <a:schemeClr val="accent1"/>
                </a:solidFill>
              </a:rPr>
              <a:t>Mida Sa tahad, et ma mäletaks</a:t>
            </a:r>
            <a:r>
              <a:rPr lang="en-US" sz="4000" i="1" dirty="0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25742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816" y="3059757"/>
            <a:ext cx="93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Küsimusi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76234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F1FB737-27A1-45DE-B45A-741632E99D3A}"/>
              </a:ext>
            </a:extLst>
          </p:cNvPr>
          <p:cNvSpPr txBox="1"/>
          <p:nvPr/>
        </p:nvSpPr>
        <p:spPr>
          <a:xfrm>
            <a:off x="359792" y="279798"/>
            <a:ext cx="936104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4400" b="1" dirty="0">
                <a:solidFill>
                  <a:srgbClr val="92D050"/>
                </a:solidFill>
              </a:rPr>
              <a:t>Kasutamata võimalus nr 1</a:t>
            </a:r>
            <a:r>
              <a:rPr lang="en-US" sz="4800" b="1" dirty="0">
                <a:solidFill>
                  <a:srgbClr val="92D050"/>
                </a:solidFill>
              </a:rPr>
              <a:t>:</a:t>
            </a:r>
            <a:endParaRPr lang="et-EE" sz="4800" b="1" dirty="0">
              <a:solidFill>
                <a:srgbClr val="92D050"/>
              </a:solidFill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FFC000"/>
              </a:solidFill>
            </a:endParaRPr>
          </a:p>
          <a:p>
            <a:pPr marL="0" marR="0" lvl="0" indent="0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Suhtle oma naabriga</a:t>
            </a:r>
            <a:r>
              <a:rPr lang="en-US" sz="3600" dirty="0">
                <a:solidFill>
                  <a:srgbClr val="FFC000"/>
                </a:solidFill>
              </a:rPr>
              <a:t>.</a:t>
            </a:r>
            <a:endParaRPr kumimoji="0" lang="et-EE" sz="360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Las ta ütleb sulle kaks asja, milles ta on hea! Ühe tööalase ja ühe väljaspool tööd. </a:t>
            </a:r>
          </a:p>
          <a:p>
            <a:pPr marL="0" marR="0" lvl="0" indent="0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t-EE" sz="3600" dirty="0">
              <a:solidFill>
                <a:srgbClr val="FFC000"/>
              </a:solidFill>
            </a:endParaRPr>
          </a:p>
          <a:p>
            <a:pPr marL="0" marR="0" lvl="0" indent="0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Ütle sina enda head ka!</a:t>
            </a:r>
          </a:p>
          <a:p>
            <a:pPr marL="0" marR="0" lvl="0" indent="0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t-EE" sz="3600" dirty="0">
              <a:solidFill>
                <a:srgbClr val="FFC000"/>
              </a:solidFill>
            </a:endParaRPr>
          </a:p>
          <a:p>
            <a:pPr marL="0" marR="0" lvl="0" indent="0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Koomiksivihje:</a:t>
            </a:r>
            <a:br>
              <a:rPr kumimoji="0" lang="et-EE" sz="36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</a:br>
            <a:r>
              <a:rPr kumimoji="0" lang="et-EE" sz="360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Heart</a:t>
            </a:r>
            <a:r>
              <a:rPr kumimoji="0" lang="et-EE" sz="36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and </a:t>
            </a:r>
            <a:r>
              <a:rPr kumimoji="0" lang="et-EE" sz="360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Brain</a:t>
            </a:r>
            <a:endParaRPr kumimoji="0" lang="et-EE" sz="360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  <p:pic>
        <p:nvPicPr>
          <p:cNvPr id="2050" name="Picture 2" descr="The Awkward Yeti - Nick Seluk - Time to be like Heart | Facebook">
            <a:extLst>
              <a:ext uri="{FF2B5EF4-FFF2-40B4-BE49-F238E27FC236}">
                <a16:creationId xmlns:a16="http://schemas.microsoft.com/office/drawing/2014/main" id="{F10BF01A-F8A3-4735-8D4B-84EB318C2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6" y="3459647"/>
            <a:ext cx="4264124" cy="384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7340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788" y="179437"/>
            <a:ext cx="9433048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Miks siin oleme</a:t>
            </a:r>
            <a:r>
              <a:rPr lang="en-US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t-EE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lühike</a:t>
            </a:r>
            <a:r>
              <a:rPr lang="en-US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versi</a:t>
            </a:r>
            <a:r>
              <a:rPr lang="et-EE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lang="en-US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</a:t>
            </a:r>
            <a:endParaRPr lang="en-US" sz="80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3600" b="1" i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b="1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</a:t>
            </a:r>
            <a:r>
              <a:rPr lang="et-EE" sz="2800" b="1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Ole siiras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ole Sina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ise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t-EE" sz="3200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Tunne end mugavalt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Ole ettevalmistunud</a:t>
            </a:r>
            <a:endParaRPr lang="en-US" sz="3200" i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Ole valmis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eba)õnnestuma</a:t>
            </a:r>
            <a:endParaRPr lang="en-US" sz="3200" i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	</a:t>
            </a:r>
          </a:p>
          <a:p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Ole selge</a:t>
            </a:r>
            <a:endParaRPr lang="en-US" sz="3200" i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t-EE" sz="3200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Ole veenev		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	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Oma plaani</a:t>
            </a:r>
            <a:endParaRPr lang="en-US" sz="3200" i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Ole valmis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vaimselt ja füüsiliselt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</a:t>
            </a:r>
          </a:p>
          <a:p>
            <a:r>
              <a:rPr lang="et-EE" sz="4000" b="1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Ole enesekindel</a:t>
            </a:r>
            <a:r>
              <a:rPr lang="en-US" sz="4000" b="1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	</a:t>
            </a:r>
            <a:r>
              <a:rPr lang="et-EE" sz="40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Usu</a:t>
            </a:r>
            <a:r>
              <a:rPr lang="en-US" sz="40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t-EE" sz="40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oma tiimi</a:t>
            </a:r>
            <a:r>
              <a:rPr lang="en-US" sz="40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/ </a:t>
            </a:r>
            <a:r>
              <a:rPr lang="et-EE" sz="40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lahendust</a:t>
            </a:r>
            <a:r>
              <a:rPr lang="en-US" sz="40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sz="40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 	</a:t>
            </a:r>
            <a:r>
              <a:rPr lang="et-EE" sz="40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Ole valmis</a:t>
            </a:r>
            <a:r>
              <a:rPr lang="en-US" sz="40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t-EE" sz="40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üllatusteks ja 									õppimiseks</a:t>
            </a:r>
            <a:r>
              <a:rPr lang="en-US" sz="40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28828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92" y="2483693"/>
            <a:ext cx="9361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60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Küsimused mida küsida enne esitlust</a:t>
            </a:r>
            <a:endParaRPr kumimoji="0" lang="en-US" sz="720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88922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92" y="683493"/>
            <a:ext cx="9361040" cy="509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KES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endParaRPr lang="et-EE" sz="6600" b="1" dirty="0">
              <a:solidFill>
                <a:srgbClr val="FFC000"/>
              </a:solidFill>
            </a:endParaRPr>
          </a:p>
          <a:p>
            <a:pPr marL="0" marR="0" lvl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MIKS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</a:p>
          <a:p>
            <a:pPr marL="0" marR="0" lvl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6600" b="1" dirty="0">
                <a:solidFill>
                  <a:srgbClr val="FFC000"/>
                </a:solidFill>
              </a:rPr>
              <a:t>MIDA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20245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92" y="1043533"/>
            <a:ext cx="9361040" cy="4630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KES on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meie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audients? </a:t>
            </a:r>
          </a:p>
          <a:p>
            <a:pPr marL="0" marR="0" lvl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MIKS me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räägime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  <a:p>
            <a:pPr marL="0" marR="0" lvl="0" indent="0" algn="ctr" defTabSz="4492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MIDA me peaks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ütlema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86036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856" y="209629"/>
            <a:ext cx="8568952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Vastuväited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Miks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seda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senini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tehtud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pole?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Sarnaseid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lahendusi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turg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täis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Ma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ei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usu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, et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teie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tiimis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piisavalt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kogemust-oskust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!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Teie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tegevuskava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auke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täis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!</a:t>
            </a:r>
            <a:endParaRPr kumimoji="0" lang="et-EE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t-EE" sz="3600" dirty="0">
              <a:solidFill>
                <a:srgbClr val="FFC000"/>
              </a:solidFill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Mul pole aega Sind kuulata!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12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792" y="395461"/>
            <a:ext cx="9433048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Miks siin oleme</a:t>
            </a:r>
            <a:r>
              <a:rPr lang="en-US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t-EE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lühike</a:t>
            </a:r>
            <a:r>
              <a:rPr lang="en-US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versi</a:t>
            </a:r>
            <a:r>
              <a:rPr lang="et-EE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lang="en-US" sz="5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</a:t>
            </a:r>
            <a:endParaRPr lang="en-US" sz="80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3600" b="1" i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b="1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</a:t>
            </a:r>
            <a:r>
              <a:rPr lang="et-EE" sz="2800" b="1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</a:t>
            </a:r>
            <a:r>
              <a:rPr lang="et-EE" sz="3200" b="1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Ole siiras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ole Sina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ise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3200" i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t-EE" sz="3200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Tunne end mugavalt	</a:t>
            </a:r>
            <a:r>
              <a:rPr lang="en-US" sz="3200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	</a:t>
            </a:r>
            <a:r>
              <a:rPr lang="et-EE" sz="3200" i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Ole ettevalmistunud</a:t>
            </a:r>
            <a:endParaRPr lang="en-US" sz="3200" i="1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Ole valmis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eba)õnnestuma</a:t>
            </a:r>
            <a:endParaRPr lang="en-US" sz="3200" i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	</a:t>
            </a:r>
          </a:p>
          <a:p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Ole selge</a:t>
            </a:r>
            <a:endParaRPr lang="en-US" sz="3200" i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t-EE" sz="3200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Ole veenev		</a:t>
            </a:r>
            <a:r>
              <a:rPr lang="en-US" sz="3200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	</a:t>
            </a:r>
            <a:r>
              <a:rPr lang="et-EE" sz="3200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Oma plaani</a:t>
            </a:r>
            <a:endParaRPr lang="en-US" sz="3200" i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Ole valmis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vaimselt ja füüsiliselt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	</a:t>
            </a:r>
          </a:p>
          <a:p>
            <a:r>
              <a:rPr lang="et-EE" sz="3200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Ole enesekindel</a:t>
            </a:r>
            <a:r>
              <a:rPr lang="en-US" sz="3200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		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Usu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oma meeskonda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/ 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lahendusse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				 	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Ole valmis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t-EE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üllatusteks ja õppimiseks</a:t>
            </a:r>
            <a:r>
              <a:rPr lang="en-US" sz="3200" i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2800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4000" i="1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891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92" y="196900"/>
            <a:ext cx="9361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Mis on kõige hullem, mis saaks juhtuda</a:t>
            </a:r>
            <a:r>
              <a:rPr lang="en-US" sz="44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4" name="Picture 3" descr="A picture containing fish, underwater&#10;&#10;Description automatically generated">
            <a:extLst>
              <a:ext uri="{FF2B5EF4-FFF2-40B4-BE49-F238E27FC236}">
                <a16:creationId xmlns:a16="http://schemas.microsoft.com/office/drawing/2014/main" id="{1104A558-94EF-4727-8934-8D2A240BE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8" y="1403573"/>
            <a:ext cx="8672034" cy="58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366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395461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6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TAGASISIDE</a:t>
            </a:r>
            <a:r>
              <a:rPr lang="en-US" sz="6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/ </a:t>
            </a:r>
            <a:r>
              <a:rPr lang="et-EE" sz="60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LõpuBossLõks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324014-786F-4784-8011-A1DACF000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08" y="1835621"/>
            <a:ext cx="9216776" cy="518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563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1840" y="1907629"/>
            <a:ext cx="85689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Aitäh!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*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bo</a:t>
            </a:r>
            <a:r>
              <a:rPr kumimoji="0" lang="et-EE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onusiva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: </a:t>
            </a:r>
            <a:r>
              <a:rPr kumimoji="0" lang="et-EE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magage korralikult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3600" b="1" dirty="0">
                <a:solidFill>
                  <a:srgbClr val="FFC000"/>
                </a:solidFill>
              </a:rPr>
              <a:t>v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aido</a:t>
            </a:r>
            <a:r>
              <a:rPr kumimoji="0" lang="et-EE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.</a:t>
            </a:r>
            <a:r>
              <a:rPr kumimoji="0" lang="et-E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mikheim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@</a:t>
            </a:r>
            <a:r>
              <a:rPr lang="et-EE" sz="3600" b="1" dirty="0" err="1">
                <a:solidFill>
                  <a:srgbClr val="FFC000"/>
                </a:solidFill>
              </a:rPr>
              <a:t>startupestonia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.ee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76156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nguage Learning Tips and Tricks - Wafid Arabic Institute">
            <a:extLst>
              <a:ext uri="{FF2B5EF4-FFF2-40B4-BE49-F238E27FC236}">
                <a16:creationId xmlns:a16="http://schemas.microsoft.com/office/drawing/2014/main" id="{7D6049C9-86D6-4972-938E-3387B3824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9" y="1331565"/>
            <a:ext cx="9148125" cy="513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0154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848" y="755501"/>
            <a:ext cx="828092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5400" b="1" dirty="0">
                <a:solidFill>
                  <a:srgbClr val="FFC000"/>
                </a:solidFill>
                <a:latin typeface="Lusitana-Bold"/>
              </a:rPr>
              <a:t>HARJUTA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usitana-Bold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6000" b="1" dirty="0">
                <a:solidFill>
                  <a:srgbClr val="FFC000"/>
                </a:solidFill>
                <a:latin typeface="Lusitana-Bold"/>
              </a:rPr>
              <a:t>HARJUTA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usitana-Bold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7200" b="1" dirty="0">
                <a:solidFill>
                  <a:srgbClr val="FFC000"/>
                </a:solidFill>
                <a:latin typeface="Lusitana-Bold"/>
              </a:rPr>
              <a:t>HARJUTA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usitana-Bold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8800" b="1" dirty="0">
                <a:solidFill>
                  <a:srgbClr val="FFC000"/>
                </a:solidFill>
                <a:latin typeface="Lusitana-Bold"/>
              </a:rPr>
              <a:t>HARJUTA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usitana-Bold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9600" b="1" dirty="0">
                <a:solidFill>
                  <a:srgbClr val="FFC000"/>
                </a:solidFill>
                <a:latin typeface="Lusitana-Bold"/>
              </a:rPr>
              <a:t>HARJUTA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usitana-Bold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8448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1331565"/>
            <a:ext cx="856895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8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  <a:r>
              <a:rPr lang="en-US" sz="8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OOO</a:t>
            </a:r>
            <a:r>
              <a:rPr lang="et-EE" sz="8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</a:t>
            </a:r>
            <a:endParaRPr lang="en-US" sz="80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80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MAHA</a:t>
            </a:r>
            <a:endParaRPr lang="en-US" sz="80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54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48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päriselt</a:t>
            </a:r>
            <a:r>
              <a:rPr lang="en-US" sz="48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t-EE" sz="48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võta rahulikult</a:t>
            </a:r>
            <a:endParaRPr lang="en-US" sz="48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24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48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vähem on rohkem</a:t>
            </a:r>
            <a:endParaRPr lang="en-US" sz="48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006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36" y="395461"/>
            <a:ext cx="856895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TAGASISIDE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4400" b="1" dirty="0">
                <a:solidFill>
                  <a:srgbClr val="FFC000"/>
                </a:solidFill>
              </a:rPr>
              <a:t>ÜKS asi mis jäi meelde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4400" b="1" dirty="0">
                <a:solidFill>
                  <a:srgbClr val="FFC000"/>
                </a:solidFill>
              </a:rPr>
              <a:t>ÜKS asi mis jäi mõistmatuks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?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4400" b="1" dirty="0">
                <a:solidFill>
                  <a:srgbClr val="FFC000"/>
                </a:solidFill>
              </a:rPr>
              <a:t>Üks SÕBRALIK nõuanne tulevikuks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85991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5 Marcador de pie de página"/>
          <p:cNvSpPr txBox="1">
            <a:spLocks noGrp="1"/>
          </p:cNvSpPr>
          <p:nvPr/>
        </p:nvSpPr>
        <p:spPr bwMode="auto">
          <a:xfrm>
            <a:off x="3285138" y="7006699"/>
            <a:ext cx="3818336" cy="4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23">
              <a:solidFill>
                <a:srgbClr val="898989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4338" name="Picture 2" descr="http://img.archiexpo.com/images_ae/photo-g/solid-parquet-floor-tile-55657-17794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80625" cy="753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1919" y="2613427"/>
            <a:ext cx="70567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DONT LOOK AT THE FLOOR</a:t>
            </a:r>
          </a:p>
        </p:txBody>
      </p:sp>
    </p:spTree>
    <p:extLst>
      <p:ext uri="{BB962C8B-B14F-4D97-AF65-F5344CB8AC3E}">
        <p14:creationId xmlns:p14="http://schemas.microsoft.com/office/powerpoint/2010/main" val="41046720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9872" y="467469"/>
            <a:ext cx="813690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Online a</a:t>
            </a:r>
            <a:r>
              <a:rPr kumimoji="0" lang="et-EE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jastu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Video </a:t>
            </a:r>
            <a:r>
              <a:rPr lang="et-EE" sz="5400" dirty="0">
                <a:solidFill>
                  <a:srgbClr val="FFC000"/>
                </a:solidFill>
              </a:rPr>
              <a:t>sees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=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5400" dirty="0">
                <a:solidFill>
                  <a:srgbClr val="FFC000"/>
                </a:solidFill>
              </a:rPr>
              <a:t>Naeratus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5400" dirty="0">
                <a:solidFill>
                  <a:srgbClr val="FFC000"/>
                </a:solidFill>
              </a:rPr>
              <a:t>Noogutused - liigutused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5400" dirty="0">
                <a:solidFill>
                  <a:srgbClr val="FFC000"/>
                </a:solidFill>
              </a:rPr>
              <a:t>Näoilmed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51757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9872" y="467469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Online a</a:t>
            </a:r>
            <a:r>
              <a:rPr lang="et-EE" sz="6000" b="1" dirty="0" err="1">
                <a:solidFill>
                  <a:srgbClr val="FFC000"/>
                </a:solidFill>
              </a:rPr>
              <a:t>jastu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5400" dirty="0">
                <a:solidFill>
                  <a:srgbClr val="FFC000"/>
                </a:solidFill>
              </a:rPr>
              <a:t>Taust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=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5400" dirty="0">
                <a:solidFill>
                  <a:srgbClr val="FFC000"/>
                </a:solidFill>
              </a:rPr>
              <a:t>Millist muljet sa tahad edasi anda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7581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1800" y="899517"/>
            <a:ext cx="943304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r>
              <a:rPr lang="et-EE" sz="5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kui mul oleks 30 sekundit</a:t>
            </a:r>
            <a:r>
              <a:rPr lang="en-US" sz="5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en-US" sz="80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4000" b="1" dirty="0">
              <a:solidFill>
                <a:srgbClr val="FFC000"/>
              </a:solidFill>
            </a:endParaRPr>
          </a:p>
          <a:p>
            <a:pPr algn="ctr"/>
            <a:r>
              <a:rPr lang="et-EE" sz="44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Sööge ja puhake korralikult</a:t>
            </a:r>
            <a:endParaRPr lang="en-US" sz="4400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3600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4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Valige välja üks võtmesõnum mida soovite, et mäletaksin teie esitlusest nädal hiljem</a:t>
            </a:r>
            <a:endParaRPr lang="en-US" sz="4000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4000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t-EE" sz="4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Tegutsege. Elu läheb edasi</a:t>
            </a:r>
            <a:r>
              <a:rPr lang="en-US" sz="4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t-EE" sz="4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Olge teie ise.</a:t>
            </a:r>
            <a:endParaRPr lang="en-US" sz="4000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55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840" y="2699717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SL</a:t>
            </a:r>
            <a:r>
              <a:rPr kumimoji="0" lang="et-EE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AIDID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14136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9872" y="755501"/>
            <a:ext cx="921702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usitana-Bold"/>
                <a:ea typeface="Arial Unicode MS" pitchFamily="34" charset="-128"/>
              </a:rPr>
              <a:t>BAD SLIDE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usitana"/>
                <a:ea typeface="Arial Unicode MS" pitchFamily="34" charset="-128"/>
              </a:rPr>
              <a:t>This is a BAD slide. This is a BAD slide. This is a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usitana"/>
                <a:ea typeface="Arial Unicode MS" pitchFamily="34" charset="-128"/>
              </a:rPr>
              <a:t>BAD slide. This is a BAD slide. This is a BAD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usitana"/>
                <a:ea typeface="Arial Unicode MS" pitchFamily="34" charset="-128"/>
              </a:rPr>
              <a:t>slide. This is a BAD slide. This is a BAD slide. This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usitana"/>
                <a:ea typeface="Arial Unicode MS" pitchFamily="34" charset="-128"/>
              </a:rPr>
              <a:t>is a BAD slide. This is a BAD slide. This is a BAD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usitana"/>
                <a:ea typeface="Arial Unicode MS" pitchFamily="34" charset="-128"/>
              </a:rPr>
              <a:t>slide. This is a BAD slide. This is a BAD slide. This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usitana"/>
                <a:ea typeface="Arial Unicode MS" pitchFamily="34" charset="-128"/>
              </a:rPr>
              <a:t>is a BAD slide. This is a BAD slide. This is a BAD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usitana"/>
                <a:ea typeface="Arial Unicode MS" pitchFamily="34" charset="-128"/>
              </a:rPr>
              <a:t>slide. This is a BAD slide. This is a BAD slide. This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usitana"/>
                <a:ea typeface="Arial Unicode MS" pitchFamily="34" charset="-128"/>
              </a:rPr>
              <a:t>is a BAD slide. This is a BAD slide. This is a BAD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usitana"/>
                <a:ea typeface="Arial Unicode MS" pitchFamily="34" charset="-128"/>
              </a:rPr>
              <a:t>slide. This is a BAD slide. This is a BAD slide. This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usitana"/>
                <a:ea typeface="Arial Unicode MS" pitchFamily="34" charset="-128"/>
              </a:rPr>
              <a:t>is a BAD slide. This is a BAD slide. This is a BAD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usitana"/>
                <a:ea typeface="Arial Unicode MS" pitchFamily="34" charset="-128"/>
              </a:rPr>
              <a:t>slide. This is a BAD slide. This is a BAD slide.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77982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9872" y="323453"/>
            <a:ext cx="813690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BAD SLIDE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●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This is a BAD slide.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●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This is a BAD slide.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●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This is a BAD slide.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●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This is a BAD slide.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●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This is a BAD slide.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●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This is a BAD slide.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●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This is a BAD slide.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●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This is a BAD slide.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●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This is a BAD slide.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5018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1840" y="1907629"/>
            <a:ext cx="85689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Aitäh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t-EE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*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bo</a:t>
            </a:r>
            <a:r>
              <a:rPr kumimoji="0" lang="et-EE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onusiva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: </a:t>
            </a:r>
            <a:r>
              <a:rPr kumimoji="0" lang="et-EE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magage korralikult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t-EE" sz="3600" b="1" dirty="0">
                <a:solidFill>
                  <a:srgbClr val="FFC000"/>
                </a:solidFill>
              </a:rPr>
              <a:t>v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aido</a:t>
            </a:r>
            <a:r>
              <a:rPr kumimoji="0" lang="et-EE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.</a:t>
            </a:r>
            <a:r>
              <a:rPr kumimoji="0" lang="et-E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mikheim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@</a:t>
            </a:r>
            <a:r>
              <a:rPr lang="et-EE" sz="3600" b="1" dirty="0" err="1">
                <a:solidFill>
                  <a:srgbClr val="FFC000"/>
                </a:solidFill>
              </a:rPr>
              <a:t>startupestonia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</a:rPr>
              <a:t>.ee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9323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251445"/>
            <a:ext cx="87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66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Tutvumisring</a:t>
            </a:r>
            <a:endParaRPr lang="en-US" sz="66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63F58-71CF-4B1C-9FC8-838BDE6FC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3" y="5078631"/>
            <a:ext cx="3064181" cy="20427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34DB48-B9FA-477B-864B-A7F48643DC17}"/>
              </a:ext>
            </a:extLst>
          </p:cNvPr>
          <p:cNvSpPr txBox="1"/>
          <p:nvPr/>
        </p:nvSpPr>
        <p:spPr>
          <a:xfrm>
            <a:off x="287784" y="1515772"/>
            <a:ext cx="950505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t-EE" sz="2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Minu töö eesmärk on uute süvatehnoloogia iduettevõtete ökosüsteemi eest hoolitsemine, et süvaidusid asutataks ja nad kasvaks.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 pitchFamily="34" charset="0"/>
              <a:ea typeface="Arial Unicode MS" pitchFamily="34" charset="-128"/>
              <a:cs typeface="Calibri Light" panose="020F0302020204030204" pitchFamily="34" charset="0"/>
            </a:endParaRPr>
          </a:p>
          <a:p>
            <a:endParaRPr lang="en-US" sz="2000" b="1" i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t-EE" sz="2400" b="1" i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Töötan nii idude kui avaliku sektoriga loomaks kestlikku tulevikku.</a:t>
            </a:r>
          </a:p>
          <a:p>
            <a:endParaRPr lang="et-EE" sz="2800" b="1" i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t-EE" sz="40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Teaduspõhine ettevõtlus on okei valik. Päriselt.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78CDAA-83F9-4B04-8C04-EF64FAAF3BD7}"/>
              </a:ext>
            </a:extLst>
          </p:cNvPr>
          <p:cNvSpPr txBox="1"/>
          <p:nvPr/>
        </p:nvSpPr>
        <p:spPr>
          <a:xfrm>
            <a:off x="3853211" y="5315194"/>
            <a:ext cx="59046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t-EE" sz="32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Ühtlasi loen-vaatan ulme ja fantaasiažanri teoseid</a:t>
            </a:r>
            <a:r>
              <a:rPr lang="en-US" sz="32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(Witcher, Wheel of Time</a:t>
            </a:r>
            <a:r>
              <a:rPr lang="et-EE" sz="32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t-EE" sz="3200" b="1" dirty="0" err="1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LotR</a:t>
            </a:r>
            <a:r>
              <a:rPr lang="en-US" sz="32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t-EE" sz="32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jt</a:t>
            </a:r>
            <a:r>
              <a:rPr lang="en-US" sz="32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et-EE" sz="32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r>
              <a:rPr lang="en-US" sz="32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9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631225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72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Tutvumisring</a:t>
            </a:r>
            <a:endParaRPr lang="en-US" sz="6600" b="1" dirty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34DB48-B9FA-477B-864B-A7F48643DC17}"/>
              </a:ext>
            </a:extLst>
          </p:cNvPr>
          <p:cNvSpPr txBox="1"/>
          <p:nvPr/>
        </p:nvSpPr>
        <p:spPr>
          <a:xfrm>
            <a:off x="287784" y="2411685"/>
            <a:ext cx="950505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t-EE" sz="7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 pitchFamily="34" charset="0"/>
                <a:ea typeface="Arial Unicode MS" pitchFamily="34" charset="-128"/>
                <a:cs typeface="Calibri Light" panose="020F0302020204030204" pitchFamily="34" charset="0"/>
              </a:rPr>
              <a:t>Mida teie (ja teie tiim) teete?</a:t>
            </a:r>
          </a:p>
          <a:p>
            <a:pPr algn="ctr"/>
            <a:r>
              <a:rPr lang="et-EE" sz="72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Ootused tänaseks?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7304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ldiotsingu what you don't know you don't know tulemus">
            <a:extLst>
              <a:ext uri="{FF2B5EF4-FFF2-40B4-BE49-F238E27FC236}">
                <a16:creationId xmlns:a16="http://schemas.microsoft.com/office/drawing/2014/main" id="{042ECB45-1D3E-4209-B6BD-E31E5DF15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309244"/>
            <a:ext cx="8568952" cy="652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390153-AC38-4383-A900-A1971C5A32F6}"/>
              </a:ext>
            </a:extLst>
          </p:cNvPr>
          <p:cNvSpPr/>
          <p:nvPr/>
        </p:nvSpPr>
        <p:spPr>
          <a:xfrm>
            <a:off x="289266" y="6786481"/>
            <a:ext cx="9502091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Montserrat Light" panose="00000400000000000000" pitchFamily="2" charset="0"/>
              </a:rPr>
              <a:t>… and then there is of course stuff you don’t know you know</a:t>
            </a:r>
            <a:endParaRPr lang="en-US" dirty="0">
              <a:latin typeface="Montserrat Light" panose="00000400000000000000" pitchFamily="2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543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https://steemit.com/life/@stefanarud/so-many-things-you-don-t-know-you-don-t-know</a:t>
            </a:r>
            <a:endParaRPr lang="en-US" sz="1543" dirty="0"/>
          </a:p>
        </p:txBody>
      </p:sp>
    </p:spTree>
    <p:extLst>
      <p:ext uri="{BB962C8B-B14F-4D97-AF65-F5344CB8AC3E}">
        <p14:creationId xmlns:p14="http://schemas.microsoft.com/office/powerpoint/2010/main" val="141763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'i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'i kujundus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'i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'i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'i kujundu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40498</TotalTime>
  <Words>1553</Words>
  <Application>Microsoft Office PowerPoint</Application>
  <PresentationFormat>Custom</PresentationFormat>
  <Paragraphs>333</Paragraphs>
  <Slides>63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6" baseType="lpstr">
      <vt:lpstr>Arial</vt:lpstr>
      <vt:lpstr>Calibri</vt:lpstr>
      <vt:lpstr>Calibri Light</vt:lpstr>
      <vt:lpstr>Helvetica Neue</vt:lpstr>
      <vt:lpstr>Lusitana</vt:lpstr>
      <vt:lpstr>Lusitana-Bold</vt:lpstr>
      <vt:lpstr>Montserrat Black</vt:lpstr>
      <vt:lpstr>Montserrat Light</vt:lpstr>
      <vt:lpstr>Montserrat SemiBold</vt:lpstr>
      <vt:lpstr>Times New Roman</vt:lpstr>
      <vt:lpstr>Titillium</vt:lpstr>
      <vt:lpstr>Office'i kujundus</vt:lpstr>
      <vt:lpstr>1_Office-téma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Value Proposition – Typical values customer look for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Tartu Teaduspark</dc:title>
  <dc:creator>Tarmo Teder</dc:creator>
  <cp:lastModifiedBy>Vaido Mikheim</cp:lastModifiedBy>
  <cp:revision>113</cp:revision>
  <cp:lastPrinted>2013-10-21T14:20:12Z</cp:lastPrinted>
  <dcterms:created xsi:type="dcterms:W3CDTF">2011-04-13T08:57:46Z</dcterms:created>
  <dcterms:modified xsi:type="dcterms:W3CDTF">2022-08-16T06:34:54Z</dcterms:modified>
</cp:coreProperties>
</file>