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9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7474" autoAdjust="0"/>
  </p:normalViewPr>
  <p:slideViewPr>
    <p:cSldViewPr snapToGrid="0" showGuides="1">
      <p:cViewPr varScale="1">
        <p:scale>
          <a:sx n="74" d="100"/>
          <a:sy n="74" d="100"/>
        </p:scale>
        <p:origin x="19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3956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rid Soomer" userId="e4926a69-f52a-40eb-bfd7-a51300a09bb4" providerId="ADAL" clId="{C370F928-608E-4D5E-AF9A-181ADDB595E7}"/>
    <pc:docChg chg="delSld modSld">
      <pc:chgData name="Sigrid Soomer" userId="e4926a69-f52a-40eb-bfd7-a51300a09bb4" providerId="ADAL" clId="{C370F928-608E-4D5E-AF9A-181ADDB595E7}" dt="2024-02-02T08:19:50.617" v="2" actId="20577"/>
      <pc:docMkLst>
        <pc:docMk/>
      </pc:docMkLst>
      <pc:sldChg chg="modSp mod">
        <pc:chgData name="Sigrid Soomer" userId="e4926a69-f52a-40eb-bfd7-a51300a09bb4" providerId="ADAL" clId="{C370F928-608E-4D5E-AF9A-181ADDB595E7}" dt="2024-02-02T08:19:50.617" v="2" actId="20577"/>
        <pc:sldMkLst>
          <pc:docMk/>
          <pc:sldMk cId="3711971708" sldId="273"/>
        </pc:sldMkLst>
        <pc:spChg chg="mod">
          <ac:chgData name="Sigrid Soomer" userId="e4926a69-f52a-40eb-bfd7-a51300a09bb4" providerId="ADAL" clId="{C370F928-608E-4D5E-AF9A-181ADDB595E7}" dt="2024-02-02T08:19:50.617" v="2" actId="20577"/>
          <ac:spMkLst>
            <pc:docMk/>
            <pc:sldMk cId="3711971708" sldId="273"/>
            <ac:spMk id="4" creationId="{5CCA7F15-C36C-43E5-B91D-2E0632AAC74A}"/>
          </ac:spMkLst>
        </pc:spChg>
      </pc:sldChg>
      <pc:sldChg chg="del">
        <pc:chgData name="Sigrid Soomer" userId="e4926a69-f52a-40eb-bfd7-a51300a09bb4" providerId="ADAL" clId="{C370F928-608E-4D5E-AF9A-181ADDB595E7}" dt="2024-02-02T08:18:24.397" v="0" actId="2696"/>
        <pc:sldMkLst>
          <pc:docMk/>
          <pc:sldMk cId="1076304448" sldId="274"/>
        </pc:sldMkLst>
      </pc:sldChg>
      <pc:sldChg chg="del">
        <pc:chgData name="Sigrid Soomer" userId="e4926a69-f52a-40eb-bfd7-a51300a09bb4" providerId="ADAL" clId="{C370F928-608E-4D5E-AF9A-181ADDB595E7}" dt="2024-02-02T08:19:39.989" v="1" actId="2696"/>
        <pc:sldMkLst>
          <pc:docMk/>
          <pc:sldMk cId="582701038" sldId="27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056128F3-BD04-4CFC-B182-EA3F9D61C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1DEBADB8-CAD2-4E70-BDAE-DCEF611B6A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ECB9-1587-4FBB-974D-C8B3C0CA6281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90C3E150-235D-4B7C-90F1-43B236CE5D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B1C4FDD-84FB-41D2-93DC-C51FAD2845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F413E-1A61-480A-84C5-DC9A89285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60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4C01A-D788-4923-A4D6-F6BF7A5B072D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EFAD-6C77-4B57-858D-B1ABC7D3A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8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4DD-8543-46FA-98EC-2688834A13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9DF9E-0EDF-41C2-9A64-C47ED695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86EB4E15-6716-4608-9CDD-3C29FF655B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49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asti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8198D-3ABF-4207-9E61-9040ECB641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1997686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CD39-497E-4281-98B6-7AB29617F5C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2821598"/>
            <a:ext cx="5157787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60CFA0-FD7D-4DFF-8285-DE9C94DDFCB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997686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81980-7CA7-40CC-9E8C-E2CC362D211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2821598"/>
            <a:ext cx="5183188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EDB458-107A-4876-87BB-69FB81F7E1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8200292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1" name="Pilt 10">
            <a:extLst>
              <a:ext uri="{FF2B5EF4-FFF2-40B4-BE49-F238E27FC236}">
                <a16:creationId xmlns:a16="http://schemas.microsoft.com/office/drawing/2014/main" id="{D9E63F43-5832-4BA0-99EC-2DFB8B1956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22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pil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DA752A-A2B0-4B34-8538-E1331A68952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1943100"/>
            <a:ext cx="4116265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isu kohatäide 2">
            <a:extLst>
              <a:ext uri="{FF2B5EF4-FFF2-40B4-BE49-F238E27FC236}">
                <a16:creationId xmlns:a16="http://schemas.microsoft.com/office/drawing/2014/main" id="{B9214274-5EED-4731-BAE8-5DBFE5E775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125" y="1943100"/>
            <a:ext cx="6161088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200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pilt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-1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DA752A-A2B0-4B34-8538-E1331A68952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1943100"/>
            <a:ext cx="4116265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4CDB810C-5431-4EC0-94A7-44BF7C4392F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125" y="1943100"/>
            <a:ext cx="6161088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156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0AB34D0-B3A1-4A8A-8FE8-F7659C6C59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873750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1" name="Teksti kohatäide 2">
            <a:extLst>
              <a:ext uri="{FF2B5EF4-FFF2-40B4-BE49-F238E27FC236}">
                <a16:creationId xmlns:a16="http://schemas.microsoft.com/office/drawing/2014/main" id="{23B01275-57FD-4A23-9152-1592042608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3667" y="5867712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Lisage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t-EE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7" name="Sisu kohatäide 4">
            <a:extLst>
              <a:ext uri="{FF2B5EF4-FFF2-40B4-BE49-F238E27FC236}">
                <a16:creationId xmlns:a16="http://schemas.microsoft.com/office/drawing/2014/main" id="{85E3949B-815C-442E-AA24-A14C20540DF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3667" y="1942856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8" name="Sisu kohatäide 4">
            <a:extLst>
              <a:ext uri="{FF2B5EF4-FFF2-40B4-BE49-F238E27FC236}">
                <a16:creationId xmlns:a16="http://schemas.microsoft.com/office/drawing/2014/main" id="{552C31B5-F62A-4EDD-BAD6-9FE40984414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199" y="1942855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833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lti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0AB34D0-B3A1-4A8A-8FE8-F7659C6C59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873750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Lisage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t-EE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1" name="Teksti kohatäide 2">
            <a:extLst>
              <a:ext uri="{FF2B5EF4-FFF2-40B4-BE49-F238E27FC236}">
                <a16:creationId xmlns:a16="http://schemas.microsoft.com/office/drawing/2014/main" id="{23B01275-57FD-4A23-9152-1592042608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3667" y="5867712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Lisage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t-EE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0" name="Sisu kohatäide 4">
            <a:extLst>
              <a:ext uri="{FF2B5EF4-FFF2-40B4-BE49-F238E27FC236}">
                <a16:creationId xmlns:a16="http://schemas.microsoft.com/office/drawing/2014/main" id="{9E68A62E-51C9-40EB-A1A0-552142AE959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3667" y="1942856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2" name="Sisu kohatäide 4">
            <a:extLst>
              <a:ext uri="{FF2B5EF4-FFF2-40B4-BE49-F238E27FC236}">
                <a16:creationId xmlns:a16="http://schemas.microsoft.com/office/drawing/2014/main" id="{A46574CF-F450-4BAC-B71D-A2EAF3F6820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199" y="1942855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168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lti/joonist j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isu kohatäide 3">
            <a:extLst>
              <a:ext uri="{FF2B5EF4-FFF2-40B4-BE49-F238E27FC236}">
                <a16:creationId xmlns:a16="http://schemas.microsoft.com/office/drawing/2014/main" id="{8553F907-BE94-4425-B378-00EF85BA1CD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0"/>
            <a:ext cx="6096000" cy="342900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5" name="Sisu kohatäide 3">
            <a:extLst>
              <a:ext uri="{FF2B5EF4-FFF2-40B4-BE49-F238E27FC236}">
                <a16:creationId xmlns:a16="http://schemas.microsoft.com/office/drawing/2014/main" id="{E42083A8-95B8-42E2-805F-CCE365EF0E6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6" name="Sisu kohatäide 3">
            <a:extLst>
              <a:ext uri="{FF2B5EF4-FFF2-40B4-BE49-F238E27FC236}">
                <a16:creationId xmlns:a16="http://schemas.microsoft.com/office/drawing/2014/main" id="{F6E9E510-B05B-4D40-808B-5EA7CA34BAE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3429000"/>
            <a:ext cx="6096000" cy="342900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7" name="Sisu kohatäide 3">
            <a:extLst>
              <a:ext uri="{FF2B5EF4-FFF2-40B4-BE49-F238E27FC236}">
                <a16:creationId xmlns:a16="http://schemas.microsoft.com/office/drawing/2014/main" id="{C7CB8FA2-06DD-415F-9906-6ED10EDC791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096000" y="3429000"/>
            <a:ext cx="6096000" cy="3429000"/>
          </a:xfrm>
          <a:noFill/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323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pi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28A99FC-17D3-43B0-9C0A-F8F6A7B58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2" y="0"/>
            <a:ext cx="7734300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1" name="Pilt 10">
            <a:extLst>
              <a:ext uri="{FF2B5EF4-FFF2-40B4-BE49-F238E27FC236}">
                <a16:creationId xmlns:a16="http://schemas.microsoft.com/office/drawing/2014/main" id="{AF70A102-6DDE-4480-8A6C-124FC809D0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20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4DD-8543-46FA-98EC-2688834A13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9DF9E-0EDF-41C2-9A64-C47ED695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lt 7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86EB4E15-6716-4608-9CDD-3C29FF655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4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2" y="0"/>
            <a:ext cx="8118230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lt 6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8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t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3">
            <a:extLst>
              <a:ext uri="{FF2B5EF4-FFF2-40B4-BE49-F238E27FC236}">
                <a16:creationId xmlns:a16="http://schemas.microsoft.com/office/drawing/2014/main" id="{35380A04-F7E3-4519-AD4C-5E1425B17923}"/>
              </a:ext>
            </a:extLst>
          </p:cNvPr>
          <p:cNvSpPr/>
          <p:nvPr userDrawn="1"/>
        </p:nvSpPr>
        <p:spPr>
          <a:xfrm>
            <a:off x="0" y="0"/>
            <a:ext cx="12192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1" y="0"/>
            <a:ext cx="8135815" cy="1768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tume mustri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1" y="0"/>
            <a:ext cx="8135815" cy="1768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41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188AD-F07D-4AB2-8A94-F0E2D3EBB2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023413"/>
            <a:ext cx="5181600" cy="395576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086562F-AB3F-46FF-8F9F-1117E969EC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8090388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07341EE1-3AC7-4544-B29E-EDF47DCF3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t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istkülik 5">
            <a:extLst>
              <a:ext uri="{FF2B5EF4-FFF2-40B4-BE49-F238E27FC236}">
                <a16:creationId xmlns:a16="http://schemas.microsoft.com/office/drawing/2014/main" id="{F343B94A-FA31-419C-86D9-7226C86B2018}"/>
              </a:ext>
            </a:extLst>
          </p:cNvPr>
          <p:cNvSpPr/>
          <p:nvPr userDrawn="1"/>
        </p:nvSpPr>
        <p:spPr>
          <a:xfrm>
            <a:off x="0" y="0"/>
            <a:ext cx="12192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504563-DD08-41DB-9E1E-46D34567C5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0"/>
            <a:ext cx="8100646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215657BB-D60D-4A92-8D31-B84ED99FBB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7F3EBF-F9D3-468D-942B-DBFD8DA7C1F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72202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79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tume mustri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504563-DD08-41DB-9E1E-46D34567C5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0"/>
            <a:ext cx="8100646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215657BB-D60D-4A92-8D31-B84ED99FBB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7F3EBF-F9D3-468D-942B-DBFD8DA7C1F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72202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5493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asti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8198D-3ABF-4207-9E61-9040ECB641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1997686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CD39-497E-4281-98B6-7AB29617F5C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2821598"/>
            <a:ext cx="5157787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60CFA0-FD7D-4DFF-8285-DE9C94DDFCB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997686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81980-7CA7-40CC-9E8C-E2CC362D211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2821598"/>
            <a:ext cx="5183188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EDB458-107A-4876-87BB-69FB81F7E1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"/>
            <a:ext cx="8200292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1" name="Pilt 10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D9E63F43-5832-4BA0-99EC-2DFB8B1956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8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B445C-DE68-4E0E-B816-49898BF49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B24F0-4944-4A0A-B599-F0F8EB6D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8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60" r:id="rId4"/>
    <p:sldLayoutId id="2147483667" r:id="rId5"/>
    <p:sldLayoutId id="2147483652" r:id="rId6"/>
    <p:sldLayoutId id="2147483661" r:id="rId7"/>
    <p:sldLayoutId id="2147483668" r:id="rId8"/>
    <p:sldLayoutId id="2147483653" r:id="rId9"/>
    <p:sldLayoutId id="2147483662" r:id="rId10"/>
    <p:sldLayoutId id="2147483656" r:id="rId11"/>
    <p:sldLayoutId id="2147483663" r:id="rId12"/>
    <p:sldLayoutId id="2147483664" r:id="rId13"/>
    <p:sldLayoutId id="2147483665" r:id="rId14"/>
    <p:sldLayoutId id="2147483666" r:id="rId15"/>
    <p:sldLayoutId id="214748365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ri-paths-tool.eu/en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0619BFB6-A112-4FCC-AE4B-CC9CD2B86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Teadustaristute analüüsist</a:t>
            </a:r>
            <a:endParaRPr lang="en-GB" dirty="0"/>
          </a:p>
        </p:txBody>
      </p:sp>
      <p:sp>
        <p:nvSpPr>
          <p:cNvPr id="7" name="Alapealkiri 6">
            <a:extLst>
              <a:ext uri="{FF2B5EF4-FFF2-40B4-BE49-F238E27FC236}">
                <a16:creationId xmlns:a16="http://schemas.microsoft.com/office/drawing/2014/main" id="{97D62F27-C93D-44EA-A236-36497FEE2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1777"/>
            <a:ext cx="9144000" cy="1655762"/>
          </a:xfrm>
        </p:spPr>
        <p:txBody>
          <a:bodyPr/>
          <a:lstStyle/>
          <a:p>
            <a:r>
              <a:rPr lang="et-EE" dirty="0"/>
              <a:t>Maarja Sillaste</a:t>
            </a:r>
          </a:p>
          <a:p>
            <a:r>
              <a:rPr lang="et-EE" dirty="0"/>
              <a:t>analüütik</a:t>
            </a:r>
          </a:p>
          <a:p>
            <a:r>
              <a:rPr lang="et-EE" dirty="0"/>
              <a:t>maarja.sillaste@etag.ee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49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AD0CA58C-06D5-4A95-BC08-B3BA4622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UURIMISKÜSIMUSI</a:t>
            </a:r>
            <a:endParaRPr lang="en-GB" dirty="0"/>
          </a:p>
        </p:txBody>
      </p:sp>
      <p:sp>
        <p:nvSpPr>
          <p:cNvPr id="7" name="Sisu kohatäide 6">
            <a:extLst>
              <a:ext uri="{FF2B5EF4-FFF2-40B4-BE49-F238E27FC236}">
                <a16:creationId xmlns:a16="http://schemas.microsoft.com/office/drawing/2014/main" id="{76F1FCF6-7564-4D13-968D-4FDF96A2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t-E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Kuidas on viie aasta jooksul riikliku tähtsusega teadustaristud edenenud ja täitnud enda püstitatud eesmärke?</a:t>
            </a: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t-E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Kui avatud riikliku tähtsusega teadustaristud on?</a:t>
            </a: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t-E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Kuidas hinnatakse riikliku tähtsusega teadustaristute kasutuskogemust (sh kasutajate rahuolu ligipääsu, pakutavate teenuste ja taristu juhtimisstruktuuriga)?</a:t>
            </a: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t-E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Milline on olnud riikliku tähtsusega teadustaristute mõju Eesti teadusele, majandusele ja ühiskonnale tervikuna?</a:t>
            </a: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9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5CCA7F15-C36C-43E5-B91D-2E0632AA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MÕJUINDIKAATORID</a:t>
            </a:r>
            <a:endParaRPr lang="en-GB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A6BD32B7-4111-4EBC-A1AB-90BFBC897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https://ri-paths-tool.eu/en</a:t>
            </a:r>
            <a:endParaRPr lang="et-EE" u="sng" dirty="0">
              <a:solidFill>
                <a:srgbClr val="0563C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4000" dirty="0"/>
          </a:p>
        </p:txBody>
      </p:sp>
      <p:pic>
        <p:nvPicPr>
          <p:cNvPr id="7" name="Pilt 6" descr="Pilt, millel on kujutatud tekst, kuvatõmmis, number, Font&#10;&#10;Kirjeldus on genereeritud automaatselt">
            <a:extLst>
              <a:ext uri="{FF2B5EF4-FFF2-40B4-BE49-F238E27FC236}">
                <a16:creationId xmlns:a16="http://schemas.microsoft.com/office/drawing/2014/main" id="{3169FB1F-81F5-5BC3-D27D-AEA1AA4F7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20" y="2481619"/>
            <a:ext cx="7737903" cy="394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71708"/>
      </p:ext>
    </p:extLst>
  </p:cSld>
  <p:clrMapOvr>
    <a:masterClrMapping/>
  </p:clrMapOvr>
</p:sld>
</file>

<file path=ppt/theme/theme1.xml><?xml version="1.0" encoding="utf-8"?>
<a:theme xmlns:a="http://schemas.openxmlformats.org/drawingml/2006/main" name="ETAg ">
  <a:themeElements>
    <a:clrScheme name="Kohandatud 2">
      <a:dk1>
        <a:srgbClr val="6638B6"/>
      </a:dk1>
      <a:lt1>
        <a:srgbClr val="FFFFFF"/>
      </a:lt1>
      <a:dk2>
        <a:srgbClr val="000000"/>
      </a:dk2>
      <a:lt2>
        <a:srgbClr val="FFFFFF"/>
      </a:lt2>
      <a:accent1>
        <a:srgbClr val="6638B6"/>
      </a:accent1>
      <a:accent2>
        <a:srgbClr val="000000"/>
      </a:accent2>
      <a:accent3>
        <a:srgbClr val="8560C5"/>
      </a:accent3>
      <a:accent4>
        <a:srgbClr val="333333"/>
      </a:accent4>
      <a:accent5>
        <a:srgbClr val="B29BDB"/>
      </a:accent5>
      <a:accent6>
        <a:srgbClr val="808080"/>
      </a:accent6>
      <a:hlink>
        <a:srgbClr val="6638B6"/>
      </a:hlink>
      <a:folHlink>
        <a:srgbClr val="B29BD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uitsukla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D538689FD6D24681817AE33F33275C" ma:contentTypeVersion="4" ma:contentTypeDescription="Loo uus dokument" ma:contentTypeScope="" ma:versionID="54f1ba100102545d601f89a379755bb6">
  <xsd:schema xmlns:xsd="http://www.w3.org/2001/XMLSchema" xmlns:xs="http://www.w3.org/2001/XMLSchema" xmlns:p="http://schemas.microsoft.com/office/2006/metadata/properties" xmlns:ns2="9f2a48c9-29d4-40b1-8e70-83aaae18cb70" targetNamespace="http://schemas.microsoft.com/office/2006/metadata/properties" ma:root="true" ma:fieldsID="b677ac04ebab166c8c4f26b1718d505c" ns2:_="">
    <xsd:import namespace="9f2a48c9-29d4-40b1-8e70-83aaae18cb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2a48c9-29d4-40b1-8e70-83aaae18cb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22E6A5-FF59-4F74-AD6F-B7A26510BA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6163D6-CA24-4857-BE2B-C3E1E29F9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2a48c9-29d4-40b1-8e70-83aaae18cb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77182-C45B-489D-B4F6-B579088E2D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84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ETAg </vt:lpstr>
      <vt:lpstr>Teadustaristute analüüsist</vt:lpstr>
      <vt:lpstr>UURIMISKÜSIMUSI</vt:lpstr>
      <vt:lpstr>MÕJUINDIKAATORID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Külli Kalmus</dc:creator>
  <cp:lastModifiedBy>Sigrid Soomer</cp:lastModifiedBy>
  <cp:revision>63</cp:revision>
  <dcterms:created xsi:type="dcterms:W3CDTF">2022-03-02T09:21:52Z</dcterms:created>
  <dcterms:modified xsi:type="dcterms:W3CDTF">2024-02-02T08:19:53Z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0x010100DDD538689FD6D24681817AE33F33275C</vt:lpwstr>
  </property>
</Properties>
</file>