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6" r:id="rId4"/>
    <p:sldId id="265" r:id="rId5"/>
    <p:sldId id="262" r:id="rId6"/>
    <p:sldId id="257" r:id="rId7"/>
    <p:sldId id="258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B6E834-E648-4607-9F91-AAC11DB7E0AE}">
          <p14:sldIdLst>
            <p14:sldId id="256"/>
            <p14:sldId id="260"/>
            <p14:sldId id="266"/>
            <p14:sldId id="265"/>
            <p14:sldId id="262"/>
            <p14:sldId id="257"/>
            <p14:sldId id="258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0C5A8C-CC64-4B70-B3DF-E9BD835D33E3}" v="17" dt="2024-02-01T10:23:27.6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5" autoAdjust="0"/>
    <p:restoredTop sz="97474" autoAdjust="0"/>
  </p:normalViewPr>
  <p:slideViewPr>
    <p:cSldViewPr snapToGrid="0" showGuides="1">
      <p:cViewPr varScale="1">
        <p:scale>
          <a:sx n="74" d="100"/>
          <a:sy n="74" d="100"/>
        </p:scale>
        <p:origin x="19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2" d="100"/>
          <a:sy n="122" d="100"/>
        </p:scale>
        <p:origin x="3956" y="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rid Soomer" userId="e4926a69-f52a-40eb-bfd7-a51300a09bb4" providerId="ADAL" clId="{8130BFC3-9B2C-4DBB-BEA7-F653BCBD1C47}"/>
    <pc:docChg chg="custSel addSld delSld modSld sldOrd addSection delSection modSection">
      <pc:chgData name="Sigrid Soomer" userId="e4926a69-f52a-40eb-bfd7-a51300a09bb4" providerId="ADAL" clId="{8130BFC3-9B2C-4DBB-BEA7-F653BCBD1C47}" dt="2024-01-26T12:33:55.030" v="92" actId="14100"/>
      <pc:docMkLst>
        <pc:docMk/>
      </pc:docMkLst>
      <pc:sldChg chg="modSp mod">
        <pc:chgData name="Sigrid Soomer" userId="e4926a69-f52a-40eb-bfd7-a51300a09bb4" providerId="ADAL" clId="{8130BFC3-9B2C-4DBB-BEA7-F653BCBD1C47}" dt="2024-01-26T12:33:55.030" v="92" actId="14100"/>
        <pc:sldMkLst>
          <pc:docMk/>
          <pc:sldMk cId="3258927604" sldId="256"/>
        </pc:sldMkLst>
        <pc:spChg chg="mod">
          <ac:chgData name="Sigrid Soomer" userId="e4926a69-f52a-40eb-bfd7-a51300a09bb4" providerId="ADAL" clId="{8130BFC3-9B2C-4DBB-BEA7-F653BCBD1C47}" dt="2024-01-26T12:32:41.680" v="90" actId="20577"/>
          <ac:spMkLst>
            <pc:docMk/>
            <pc:sldMk cId="3258927604" sldId="256"/>
            <ac:spMk id="6" creationId="{FB393E18-448C-4B0B-9CD4-1F5CD580D376}"/>
          </ac:spMkLst>
        </pc:spChg>
        <pc:spChg chg="mod">
          <ac:chgData name="Sigrid Soomer" userId="e4926a69-f52a-40eb-bfd7-a51300a09bb4" providerId="ADAL" clId="{8130BFC3-9B2C-4DBB-BEA7-F653BCBD1C47}" dt="2024-01-26T12:33:55.030" v="92" actId="14100"/>
          <ac:spMkLst>
            <pc:docMk/>
            <pc:sldMk cId="3258927604" sldId="256"/>
            <ac:spMk id="7" creationId="{773323BB-FD99-4FAD-8279-43691CAD3D03}"/>
          </ac:spMkLst>
        </pc:spChg>
      </pc:sldChg>
      <pc:sldChg chg="addSp delSp modSp mod">
        <pc:chgData name="Sigrid Soomer" userId="e4926a69-f52a-40eb-bfd7-a51300a09bb4" providerId="ADAL" clId="{8130BFC3-9B2C-4DBB-BEA7-F653BCBD1C47}" dt="2024-01-25T10:48:10.044" v="80" actId="20577"/>
        <pc:sldMkLst>
          <pc:docMk/>
          <pc:sldMk cId="1003494291" sldId="257"/>
        </pc:sldMkLst>
        <pc:spChg chg="add mod">
          <ac:chgData name="Sigrid Soomer" userId="e4926a69-f52a-40eb-bfd7-a51300a09bb4" providerId="ADAL" clId="{8130BFC3-9B2C-4DBB-BEA7-F653BCBD1C47}" dt="2024-01-24T13:06:11.697" v="12" actId="207"/>
          <ac:spMkLst>
            <pc:docMk/>
            <pc:sldMk cId="1003494291" sldId="257"/>
            <ac:spMk id="2" creationId="{955426D8-B6B5-1A81-26AF-95AA06B418A4}"/>
          </ac:spMkLst>
        </pc:spChg>
        <pc:spChg chg="add mod">
          <ac:chgData name="Sigrid Soomer" userId="e4926a69-f52a-40eb-bfd7-a51300a09bb4" providerId="ADAL" clId="{8130BFC3-9B2C-4DBB-BEA7-F653BCBD1C47}" dt="2024-01-24T13:06:11.697" v="12" actId="207"/>
          <ac:spMkLst>
            <pc:docMk/>
            <pc:sldMk cId="1003494291" sldId="257"/>
            <ac:spMk id="4" creationId="{6ED9433D-002E-9BAA-DA02-BD5F902CC516}"/>
          </ac:spMkLst>
        </pc:spChg>
        <pc:spChg chg="add mod">
          <ac:chgData name="Sigrid Soomer" userId="e4926a69-f52a-40eb-bfd7-a51300a09bb4" providerId="ADAL" clId="{8130BFC3-9B2C-4DBB-BEA7-F653BCBD1C47}" dt="2024-01-25T10:48:10.044" v="80" actId="20577"/>
          <ac:spMkLst>
            <pc:docMk/>
            <pc:sldMk cId="1003494291" sldId="257"/>
            <ac:spMk id="5" creationId="{83CCC394-8D49-9B71-3843-D0DD360E28EE}"/>
          </ac:spMkLst>
        </pc:spChg>
        <pc:spChg chg="del">
          <ac:chgData name="Sigrid Soomer" userId="e4926a69-f52a-40eb-bfd7-a51300a09bb4" providerId="ADAL" clId="{8130BFC3-9B2C-4DBB-BEA7-F653BCBD1C47}" dt="2024-01-24T13:05:50.100" v="9" actId="478"/>
          <ac:spMkLst>
            <pc:docMk/>
            <pc:sldMk cId="1003494291" sldId="257"/>
            <ac:spMk id="6" creationId="{0619BFB6-A112-4FCC-AE4B-CC9CD2B86B58}"/>
          </ac:spMkLst>
        </pc:spChg>
        <pc:spChg chg="del">
          <ac:chgData name="Sigrid Soomer" userId="e4926a69-f52a-40eb-bfd7-a51300a09bb4" providerId="ADAL" clId="{8130BFC3-9B2C-4DBB-BEA7-F653BCBD1C47}" dt="2024-01-24T13:05:51.502" v="10" actId="478"/>
          <ac:spMkLst>
            <pc:docMk/>
            <pc:sldMk cId="1003494291" sldId="257"/>
            <ac:spMk id="7" creationId="{97D62F27-C93D-44EA-A236-36497FEE2B9A}"/>
          </ac:spMkLst>
        </pc:spChg>
        <pc:picChg chg="add mod">
          <ac:chgData name="Sigrid Soomer" userId="e4926a69-f52a-40eb-bfd7-a51300a09bb4" providerId="ADAL" clId="{8130BFC3-9B2C-4DBB-BEA7-F653BCBD1C47}" dt="2024-01-24T13:05:52.768" v="11"/>
          <ac:picMkLst>
            <pc:docMk/>
            <pc:sldMk cId="1003494291" sldId="257"/>
            <ac:picMk id="3" creationId="{F013A8ED-3574-80C5-FD22-CBF785623B52}"/>
          </ac:picMkLst>
        </pc:picChg>
      </pc:sldChg>
      <pc:sldChg chg="del">
        <pc:chgData name="Sigrid Soomer" userId="e4926a69-f52a-40eb-bfd7-a51300a09bb4" providerId="ADAL" clId="{8130BFC3-9B2C-4DBB-BEA7-F653BCBD1C47}" dt="2024-01-24T13:05:29.499" v="8" actId="47"/>
        <pc:sldMkLst>
          <pc:docMk/>
          <pc:sldMk cId="688493991" sldId="258"/>
        </pc:sldMkLst>
      </pc:sldChg>
      <pc:sldChg chg="addSp delSp modSp new mod">
        <pc:chgData name="Sigrid Soomer" userId="e4926a69-f52a-40eb-bfd7-a51300a09bb4" providerId="ADAL" clId="{8130BFC3-9B2C-4DBB-BEA7-F653BCBD1C47}" dt="2024-01-25T10:48:14.855" v="81" actId="20577"/>
        <pc:sldMkLst>
          <pc:docMk/>
          <pc:sldMk cId="1225399179" sldId="258"/>
        </pc:sldMkLst>
        <pc:spChg chg="del">
          <ac:chgData name="Sigrid Soomer" userId="e4926a69-f52a-40eb-bfd7-a51300a09bb4" providerId="ADAL" clId="{8130BFC3-9B2C-4DBB-BEA7-F653BCBD1C47}" dt="2024-01-24T13:06:23.031" v="16" actId="478"/>
          <ac:spMkLst>
            <pc:docMk/>
            <pc:sldMk cId="1225399179" sldId="258"/>
            <ac:spMk id="2" creationId="{AEDEAEA6-44A2-EFDA-F2EB-61C5AC2910EC}"/>
          </ac:spMkLst>
        </pc:spChg>
        <pc:spChg chg="add mod">
          <ac:chgData name="Sigrid Soomer" userId="e4926a69-f52a-40eb-bfd7-a51300a09bb4" providerId="ADAL" clId="{8130BFC3-9B2C-4DBB-BEA7-F653BCBD1C47}" dt="2024-01-24T14:03:59.684" v="48"/>
          <ac:spMkLst>
            <pc:docMk/>
            <pc:sldMk cId="1225399179" sldId="258"/>
            <ac:spMk id="2" creationId="{DE546043-D5E0-A9E5-EC1B-E2E209D4AFD9}"/>
          </ac:spMkLst>
        </pc:spChg>
        <pc:spChg chg="add mod">
          <ac:chgData name="Sigrid Soomer" userId="e4926a69-f52a-40eb-bfd7-a51300a09bb4" providerId="ADAL" clId="{8130BFC3-9B2C-4DBB-BEA7-F653BCBD1C47}" dt="2024-01-25T10:48:14.855" v="81" actId="20577"/>
          <ac:spMkLst>
            <pc:docMk/>
            <pc:sldMk cId="1225399179" sldId="258"/>
            <ac:spMk id="3" creationId="{3BCEA353-BC37-13A6-AD9C-543F63C0FC45}"/>
          </ac:spMkLst>
        </pc:spChg>
        <pc:spChg chg="del">
          <ac:chgData name="Sigrid Soomer" userId="e4926a69-f52a-40eb-bfd7-a51300a09bb4" providerId="ADAL" clId="{8130BFC3-9B2C-4DBB-BEA7-F653BCBD1C47}" dt="2024-01-24T13:06:25.252" v="17" actId="478"/>
          <ac:spMkLst>
            <pc:docMk/>
            <pc:sldMk cId="1225399179" sldId="258"/>
            <ac:spMk id="3" creationId="{7A6B09F5-072F-EB65-5F06-E35C79BEF6B4}"/>
          </ac:spMkLst>
        </pc:spChg>
        <pc:picChg chg="add mod">
          <ac:chgData name="Sigrid Soomer" userId="e4926a69-f52a-40eb-bfd7-a51300a09bb4" providerId="ADAL" clId="{8130BFC3-9B2C-4DBB-BEA7-F653BCBD1C47}" dt="2024-01-24T13:06:34.056" v="18"/>
          <ac:picMkLst>
            <pc:docMk/>
            <pc:sldMk cId="1225399179" sldId="258"/>
            <ac:picMk id="4" creationId="{49F41AA2-089F-4CF1-AB18-3ABC7F141F4F}"/>
          </ac:picMkLst>
        </pc:picChg>
      </pc:sldChg>
      <pc:sldChg chg="addSp delSp modSp new mod">
        <pc:chgData name="Sigrid Soomer" userId="e4926a69-f52a-40eb-bfd7-a51300a09bb4" providerId="ADAL" clId="{8130BFC3-9B2C-4DBB-BEA7-F653BCBD1C47}" dt="2024-01-25T10:48:17.231" v="82" actId="20577"/>
        <pc:sldMkLst>
          <pc:docMk/>
          <pc:sldMk cId="3625554465" sldId="259"/>
        </pc:sldMkLst>
        <pc:spChg chg="add mod">
          <ac:chgData name="Sigrid Soomer" userId="e4926a69-f52a-40eb-bfd7-a51300a09bb4" providerId="ADAL" clId="{8130BFC3-9B2C-4DBB-BEA7-F653BCBD1C47}" dt="2024-01-24T14:04:01.657" v="49"/>
          <ac:spMkLst>
            <pc:docMk/>
            <pc:sldMk cId="3625554465" sldId="259"/>
            <ac:spMk id="2" creationId="{43F9AA8D-E21B-C32D-C9B3-156DDE106391}"/>
          </ac:spMkLst>
        </pc:spChg>
        <pc:spChg chg="del">
          <ac:chgData name="Sigrid Soomer" userId="e4926a69-f52a-40eb-bfd7-a51300a09bb4" providerId="ADAL" clId="{8130BFC3-9B2C-4DBB-BEA7-F653BCBD1C47}" dt="2024-01-24T13:06:51.853" v="20" actId="478"/>
          <ac:spMkLst>
            <pc:docMk/>
            <pc:sldMk cId="3625554465" sldId="259"/>
            <ac:spMk id="2" creationId="{6BAFDB22-A4F7-A4F5-7591-D95B11F06F11}"/>
          </ac:spMkLst>
        </pc:spChg>
        <pc:spChg chg="del">
          <ac:chgData name="Sigrid Soomer" userId="e4926a69-f52a-40eb-bfd7-a51300a09bb4" providerId="ADAL" clId="{8130BFC3-9B2C-4DBB-BEA7-F653BCBD1C47}" dt="2024-01-24T13:06:50.149" v="19" actId="478"/>
          <ac:spMkLst>
            <pc:docMk/>
            <pc:sldMk cId="3625554465" sldId="259"/>
            <ac:spMk id="3" creationId="{3B1AB1C1-838A-83BB-1B9E-1B747E6CF540}"/>
          </ac:spMkLst>
        </pc:spChg>
        <pc:spChg chg="add mod">
          <ac:chgData name="Sigrid Soomer" userId="e4926a69-f52a-40eb-bfd7-a51300a09bb4" providerId="ADAL" clId="{8130BFC3-9B2C-4DBB-BEA7-F653BCBD1C47}" dt="2024-01-25T10:48:17.231" v="82" actId="20577"/>
          <ac:spMkLst>
            <pc:docMk/>
            <pc:sldMk cId="3625554465" sldId="259"/>
            <ac:spMk id="3" creationId="{4B12524F-0093-D99B-5213-1A968200866C}"/>
          </ac:spMkLst>
        </pc:spChg>
        <pc:picChg chg="add mod">
          <ac:chgData name="Sigrid Soomer" userId="e4926a69-f52a-40eb-bfd7-a51300a09bb4" providerId="ADAL" clId="{8130BFC3-9B2C-4DBB-BEA7-F653BCBD1C47}" dt="2024-01-24T13:06:53.241" v="21"/>
          <ac:picMkLst>
            <pc:docMk/>
            <pc:sldMk cId="3625554465" sldId="259"/>
            <ac:picMk id="4" creationId="{C7FCFE70-D0FB-23F9-F403-CFD05E09276C}"/>
          </ac:picMkLst>
        </pc:picChg>
      </pc:sldChg>
      <pc:sldChg chg="del">
        <pc:chgData name="Sigrid Soomer" userId="e4926a69-f52a-40eb-bfd7-a51300a09bb4" providerId="ADAL" clId="{8130BFC3-9B2C-4DBB-BEA7-F653BCBD1C47}" dt="2024-01-24T13:04:55.418" v="3" actId="2696"/>
        <pc:sldMkLst>
          <pc:docMk/>
          <pc:sldMk cId="3904198743" sldId="259"/>
        </pc:sldMkLst>
      </pc:sldChg>
      <pc:sldChg chg="addSp delSp modSp new mod ord">
        <pc:chgData name="Sigrid Soomer" userId="e4926a69-f52a-40eb-bfd7-a51300a09bb4" providerId="ADAL" clId="{8130BFC3-9B2C-4DBB-BEA7-F653BCBD1C47}" dt="2024-01-25T10:45:20.959" v="70" actId="14100"/>
        <pc:sldMkLst>
          <pc:docMk/>
          <pc:sldMk cId="1014990921" sldId="260"/>
        </pc:sldMkLst>
        <pc:spChg chg="del">
          <ac:chgData name="Sigrid Soomer" userId="e4926a69-f52a-40eb-bfd7-a51300a09bb4" providerId="ADAL" clId="{8130BFC3-9B2C-4DBB-BEA7-F653BCBD1C47}" dt="2024-01-24T13:07:03.605" v="22" actId="478"/>
          <ac:spMkLst>
            <pc:docMk/>
            <pc:sldMk cId="1014990921" sldId="260"/>
            <ac:spMk id="2" creationId="{455D5500-A5C2-8EB8-CCEE-6DEC81D637A1}"/>
          </ac:spMkLst>
        </pc:spChg>
        <pc:spChg chg="del">
          <ac:chgData name="Sigrid Soomer" userId="e4926a69-f52a-40eb-bfd7-a51300a09bb4" providerId="ADAL" clId="{8130BFC3-9B2C-4DBB-BEA7-F653BCBD1C47}" dt="2024-01-24T13:07:04.739" v="23" actId="478"/>
          <ac:spMkLst>
            <pc:docMk/>
            <pc:sldMk cId="1014990921" sldId="260"/>
            <ac:spMk id="3" creationId="{E3C62667-013A-92F2-BDF6-17EEDA0D918F}"/>
          </ac:spMkLst>
        </pc:spChg>
        <pc:spChg chg="add mod">
          <ac:chgData name="Sigrid Soomer" userId="e4926a69-f52a-40eb-bfd7-a51300a09bb4" providerId="ADAL" clId="{8130BFC3-9B2C-4DBB-BEA7-F653BCBD1C47}" dt="2024-01-24T13:08:03.537" v="35" actId="14100"/>
          <ac:spMkLst>
            <pc:docMk/>
            <pc:sldMk cId="1014990921" sldId="260"/>
            <ac:spMk id="4" creationId="{66FC23D6-F73D-F0CD-F3A9-4EFCC4EA2D4B}"/>
          </ac:spMkLst>
        </pc:spChg>
        <pc:spChg chg="add mod">
          <ac:chgData name="Sigrid Soomer" userId="e4926a69-f52a-40eb-bfd7-a51300a09bb4" providerId="ADAL" clId="{8130BFC3-9B2C-4DBB-BEA7-F653BCBD1C47}" dt="2024-01-25T10:45:20.959" v="70" actId="14100"/>
          <ac:spMkLst>
            <pc:docMk/>
            <pc:sldMk cId="1014990921" sldId="260"/>
            <ac:spMk id="6" creationId="{D7F5E006-2DBB-BF6E-13AA-8BE9CB8D1848}"/>
          </ac:spMkLst>
        </pc:spChg>
        <pc:picChg chg="add mod">
          <ac:chgData name="Sigrid Soomer" userId="e4926a69-f52a-40eb-bfd7-a51300a09bb4" providerId="ADAL" clId="{8130BFC3-9B2C-4DBB-BEA7-F653BCBD1C47}" dt="2024-01-24T13:07:13.476" v="24"/>
          <ac:picMkLst>
            <pc:docMk/>
            <pc:sldMk cId="1014990921" sldId="260"/>
            <ac:picMk id="5" creationId="{D9E6D812-8B77-2106-FE24-22336D21174B}"/>
          </ac:picMkLst>
        </pc:picChg>
      </pc:sldChg>
      <pc:sldChg chg="del">
        <pc:chgData name="Sigrid Soomer" userId="e4926a69-f52a-40eb-bfd7-a51300a09bb4" providerId="ADAL" clId="{8130BFC3-9B2C-4DBB-BEA7-F653BCBD1C47}" dt="2024-01-24T13:05:01.462" v="5" actId="2696"/>
        <pc:sldMkLst>
          <pc:docMk/>
          <pc:sldMk cId="558569691" sldId="261"/>
        </pc:sldMkLst>
      </pc:sldChg>
      <pc:sldChg chg="delSp modSp new mod">
        <pc:chgData name="Sigrid Soomer" userId="e4926a69-f52a-40eb-bfd7-a51300a09bb4" providerId="ADAL" clId="{8130BFC3-9B2C-4DBB-BEA7-F653BCBD1C47}" dt="2024-01-24T13:10:06.945" v="47" actId="478"/>
        <pc:sldMkLst>
          <pc:docMk/>
          <pc:sldMk cId="1602678289" sldId="261"/>
        </pc:sldMkLst>
        <pc:spChg chg="mod">
          <ac:chgData name="Sigrid Soomer" userId="e4926a69-f52a-40eb-bfd7-a51300a09bb4" providerId="ADAL" clId="{8130BFC3-9B2C-4DBB-BEA7-F653BCBD1C47}" dt="2024-01-24T13:10:03.618" v="46" actId="20577"/>
          <ac:spMkLst>
            <pc:docMk/>
            <pc:sldMk cId="1602678289" sldId="261"/>
            <ac:spMk id="2" creationId="{6AAA6642-C0E9-817D-B7BC-30A8F9A2DACC}"/>
          </ac:spMkLst>
        </pc:spChg>
        <pc:spChg chg="del">
          <ac:chgData name="Sigrid Soomer" userId="e4926a69-f52a-40eb-bfd7-a51300a09bb4" providerId="ADAL" clId="{8130BFC3-9B2C-4DBB-BEA7-F653BCBD1C47}" dt="2024-01-24T13:10:06.945" v="47" actId="478"/>
          <ac:spMkLst>
            <pc:docMk/>
            <pc:sldMk cId="1602678289" sldId="261"/>
            <ac:spMk id="3" creationId="{7CDE27AE-9C07-2599-9BB7-3578AE2E3CB2}"/>
          </ac:spMkLst>
        </pc:spChg>
      </pc:sldChg>
      <pc:sldChg chg="addSp modSp add mod">
        <pc:chgData name="Sigrid Soomer" userId="e4926a69-f52a-40eb-bfd7-a51300a09bb4" providerId="ADAL" clId="{8130BFC3-9B2C-4DBB-BEA7-F653BCBD1C47}" dt="2024-01-25T10:45:26.996" v="71" actId="14100"/>
        <pc:sldMkLst>
          <pc:docMk/>
          <pc:sldMk cId="12024398" sldId="262"/>
        </pc:sldMkLst>
        <pc:spChg chg="add mod">
          <ac:chgData name="Sigrid Soomer" userId="e4926a69-f52a-40eb-bfd7-a51300a09bb4" providerId="ADAL" clId="{8130BFC3-9B2C-4DBB-BEA7-F653BCBD1C47}" dt="2024-01-25T10:42:04.083" v="62" actId="14100"/>
          <ac:spMkLst>
            <pc:docMk/>
            <pc:sldMk cId="12024398" sldId="262"/>
            <ac:spMk id="2" creationId="{0B456F7C-55EF-EC0F-AA5A-414A8DE509B0}"/>
          </ac:spMkLst>
        </pc:spChg>
        <pc:spChg chg="mod">
          <ac:chgData name="Sigrid Soomer" userId="e4926a69-f52a-40eb-bfd7-a51300a09bb4" providerId="ADAL" clId="{8130BFC3-9B2C-4DBB-BEA7-F653BCBD1C47}" dt="2024-01-25T10:45:26.996" v="71" actId="14100"/>
          <ac:spMkLst>
            <pc:docMk/>
            <pc:sldMk cId="12024398" sldId="262"/>
            <ac:spMk id="6" creationId="{D7F5E006-2DBB-BF6E-13AA-8BE9CB8D1848}"/>
          </ac:spMkLst>
        </pc:spChg>
      </pc:sldChg>
      <pc:sldChg chg="del">
        <pc:chgData name="Sigrid Soomer" userId="e4926a69-f52a-40eb-bfd7-a51300a09bb4" providerId="ADAL" clId="{8130BFC3-9B2C-4DBB-BEA7-F653BCBD1C47}" dt="2024-01-24T13:05:04.866" v="6" actId="2696"/>
        <pc:sldMkLst>
          <pc:docMk/>
          <pc:sldMk cId="3860438742" sldId="262"/>
        </pc:sldMkLst>
      </pc:sldChg>
      <pc:sldChg chg="del">
        <pc:chgData name="Sigrid Soomer" userId="e4926a69-f52a-40eb-bfd7-a51300a09bb4" providerId="ADAL" clId="{8130BFC3-9B2C-4DBB-BEA7-F653BCBD1C47}" dt="2024-01-24T13:05:29.499" v="8" actId="47"/>
        <pc:sldMkLst>
          <pc:docMk/>
          <pc:sldMk cId="2088633555" sldId="263"/>
        </pc:sldMkLst>
      </pc:sldChg>
      <pc:sldChg chg="del">
        <pc:chgData name="Sigrid Soomer" userId="e4926a69-f52a-40eb-bfd7-a51300a09bb4" providerId="ADAL" clId="{8130BFC3-9B2C-4DBB-BEA7-F653BCBD1C47}" dt="2024-01-24T13:05:29.499" v="8" actId="47"/>
        <pc:sldMkLst>
          <pc:docMk/>
          <pc:sldMk cId="19285104" sldId="264"/>
        </pc:sldMkLst>
      </pc:sldChg>
      <pc:sldChg chg="del">
        <pc:chgData name="Sigrid Soomer" userId="e4926a69-f52a-40eb-bfd7-a51300a09bb4" providerId="ADAL" clId="{8130BFC3-9B2C-4DBB-BEA7-F653BCBD1C47}" dt="2024-01-24T13:05:29.499" v="8" actId="47"/>
        <pc:sldMkLst>
          <pc:docMk/>
          <pc:sldMk cId="651933679" sldId="266"/>
        </pc:sldMkLst>
      </pc:sldChg>
      <pc:sldChg chg="del">
        <pc:chgData name="Sigrid Soomer" userId="e4926a69-f52a-40eb-bfd7-a51300a09bb4" providerId="ADAL" clId="{8130BFC3-9B2C-4DBB-BEA7-F653BCBD1C47}" dt="2024-01-24T13:05:29.499" v="8" actId="47"/>
        <pc:sldMkLst>
          <pc:docMk/>
          <pc:sldMk cId="750148874" sldId="267"/>
        </pc:sldMkLst>
      </pc:sldChg>
      <pc:sldChg chg="del">
        <pc:chgData name="Sigrid Soomer" userId="e4926a69-f52a-40eb-bfd7-a51300a09bb4" providerId="ADAL" clId="{8130BFC3-9B2C-4DBB-BEA7-F653BCBD1C47}" dt="2024-01-24T13:05:29.499" v="8" actId="47"/>
        <pc:sldMkLst>
          <pc:docMk/>
          <pc:sldMk cId="3547221504" sldId="268"/>
        </pc:sldMkLst>
      </pc:sldChg>
      <pc:sldChg chg="del">
        <pc:chgData name="Sigrid Soomer" userId="e4926a69-f52a-40eb-bfd7-a51300a09bb4" providerId="ADAL" clId="{8130BFC3-9B2C-4DBB-BEA7-F653BCBD1C47}" dt="2024-01-24T13:05:29.499" v="8" actId="47"/>
        <pc:sldMkLst>
          <pc:docMk/>
          <pc:sldMk cId="2001432150" sldId="269"/>
        </pc:sldMkLst>
      </pc:sldChg>
      <pc:sldChg chg="del">
        <pc:chgData name="Sigrid Soomer" userId="e4926a69-f52a-40eb-bfd7-a51300a09bb4" providerId="ADAL" clId="{8130BFC3-9B2C-4DBB-BEA7-F653BCBD1C47}" dt="2024-01-24T13:05:29.499" v="8" actId="47"/>
        <pc:sldMkLst>
          <pc:docMk/>
          <pc:sldMk cId="3120680637" sldId="270"/>
        </pc:sldMkLst>
      </pc:sldChg>
      <pc:sldChg chg="del">
        <pc:chgData name="Sigrid Soomer" userId="e4926a69-f52a-40eb-bfd7-a51300a09bb4" providerId="ADAL" clId="{8130BFC3-9B2C-4DBB-BEA7-F653BCBD1C47}" dt="2024-01-24T13:05:29.499" v="8" actId="47"/>
        <pc:sldMkLst>
          <pc:docMk/>
          <pc:sldMk cId="1368494871" sldId="271"/>
        </pc:sldMkLst>
      </pc:sldChg>
      <pc:sldChg chg="del">
        <pc:chgData name="Sigrid Soomer" userId="e4926a69-f52a-40eb-bfd7-a51300a09bb4" providerId="ADAL" clId="{8130BFC3-9B2C-4DBB-BEA7-F653BCBD1C47}" dt="2024-01-24T13:05:29.499" v="8" actId="47"/>
        <pc:sldMkLst>
          <pc:docMk/>
          <pc:sldMk cId="606768806" sldId="272"/>
        </pc:sldMkLst>
      </pc:sldChg>
      <pc:sldChg chg="del">
        <pc:chgData name="Sigrid Soomer" userId="e4926a69-f52a-40eb-bfd7-a51300a09bb4" providerId="ADAL" clId="{8130BFC3-9B2C-4DBB-BEA7-F653BCBD1C47}" dt="2024-01-24T13:04:58.160" v="4" actId="2696"/>
        <pc:sldMkLst>
          <pc:docMk/>
          <pc:sldMk cId="3711971708" sldId="273"/>
        </pc:sldMkLst>
      </pc:sldChg>
      <pc:sldChg chg="del">
        <pc:chgData name="Sigrid Soomer" userId="e4926a69-f52a-40eb-bfd7-a51300a09bb4" providerId="ADAL" clId="{8130BFC3-9B2C-4DBB-BEA7-F653BCBD1C47}" dt="2024-01-24T13:05:29.499" v="8" actId="47"/>
        <pc:sldMkLst>
          <pc:docMk/>
          <pc:sldMk cId="1497049382" sldId="274"/>
        </pc:sldMkLst>
      </pc:sldChg>
    </pc:docChg>
  </pc:docChgLst>
  <pc:docChgLst>
    <pc:chgData name="Sigrid Soomer" userId="e4926a69-f52a-40eb-bfd7-a51300a09bb4" providerId="ADAL" clId="{F00C5A8C-CC64-4B70-B3DF-E9BD835D33E3}"/>
    <pc:docChg chg="undo custSel addSld delSld modSld sldOrd modSection">
      <pc:chgData name="Sigrid Soomer" userId="e4926a69-f52a-40eb-bfd7-a51300a09bb4" providerId="ADAL" clId="{F00C5A8C-CC64-4B70-B3DF-E9BD835D33E3}" dt="2024-02-01T10:49:14.890" v="2166"/>
      <pc:docMkLst>
        <pc:docMk/>
      </pc:docMkLst>
      <pc:sldChg chg="modSp mod">
        <pc:chgData name="Sigrid Soomer" userId="e4926a69-f52a-40eb-bfd7-a51300a09bb4" providerId="ADAL" clId="{F00C5A8C-CC64-4B70-B3DF-E9BD835D33E3}" dt="2024-01-30T07:24:57.507" v="1282" actId="20577"/>
        <pc:sldMkLst>
          <pc:docMk/>
          <pc:sldMk cId="3258927604" sldId="256"/>
        </pc:sldMkLst>
        <pc:spChg chg="mod">
          <ac:chgData name="Sigrid Soomer" userId="e4926a69-f52a-40eb-bfd7-a51300a09bb4" providerId="ADAL" clId="{F00C5A8C-CC64-4B70-B3DF-E9BD835D33E3}" dt="2024-01-30T07:24:57.507" v="1282" actId="20577"/>
          <ac:spMkLst>
            <pc:docMk/>
            <pc:sldMk cId="3258927604" sldId="256"/>
            <ac:spMk id="6" creationId="{FB393E18-448C-4B0B-9CD4-1F5CD580D376}"/>
          </ac:spMkLst>
        </pc:spChg>
      </pc:sldChg>
      <pc:sldChg chg="modSp mod">
        <pc:chgData name="Sigrid Soomer" userId="e4926a69-f52a-40eb-bfd7-a51300a09bb4" providerId="ADAL" clId="{F00C5A8C-CC64-4B70-B3DF-E9BD835D33E3}" dt="2024-02-01T08:43:23.193" v="1995" actId="113"/>
        <pc:sldMkLst>
          <pc:docMk/>
          <pc:sldMk cId="1003494291" sldId="257"/>
        </pc:sldMkLst>
        <pc:spChg chg="mod">
          <ac:chgData name="Sigrid Soomer" userId="e4926a69-f52a-40eb-bfd7-a51300a09bb4" providerId="ADAL" clId="{F00C5A8C-CC64-4B70-B3DF-E9BD835D33E3}" dt="2024-01-30T07:55:39.811" v="1446" actId="14100"/>
          <ac:spMkLst>
            <pc:docMk/>
            <pc:sldMk cId="1003494291" sldId="257"/>
            <ac:spMk id="2" creationId="{955426D8-B6B5-1A81-26AF-95AA06B418A4}"/>
          </ac:spMkLst>
        </pc:spChg>
        <pc:spChg chg="mod">
          <ac:chgData name="Sigrid Soomer" userId="e4926a69-f52a-40eb-bfd7-a51300a09bb4" providerId="ADAL" clId="{F00C5A8C-CC64-4B70-B3DF-E9BD835D33E3}" dt="2024-02-01T08:43:23.193" v="1995" actId="113"/>
          <ac:spMkLst>
            <pc:docMk/>
            <pc:sldMk cId="1003494291" sldId="257"/>
            <ac:spMk id="5" creationId="{83CCC394-8D49-9B71-3843-D0DD360E28EE}"/>
          </ac:spMkLst>
        </pc:spChg>
      </pc:sldChg>
      <pc:sldChg chg="addSp delSp modSp mod">
        <pc:chgData name="Sigrid Soomer" userId="e4926a69-f52a-40eb-bfd7-a51300a09bb4" providerId="ADAL" clId="{F00C5A8C-CC64-4B70-B3DF-E9BD835D33E3}" dt="2024-01-30T12:06:13.312" v="1921"/>
        <pc:sldMkLst>
          <pc:docMk/>
          <pc:sldMk cId="1225399179" sldId="258"/>
        </pc:sldMkLst>
        <pc:spChg chg="del mod">
          <ac:chgData name="Sigrid Soomer" userId="e4926a69-f52a-40eb-bfd7-a51300a09bb4" providerId="ADAL" clId="{F00C5A8C-CC64-4B70-B3DF-E9BD835D33E3}" dt="2024-01-30T12:06:12.810" v="1920" actId="478"/>
          <ac:spMkLst>
            <pc:docMk/>
            <pc:sldMk cId="1225399179" sldId="258"/>
            <ac:spMk id="2" creationId="{DE546043-D5E0-A9E5-EC1B-E2E209D4AFD9}"/>
          </ac:spMkLst>
        </pc:spChg>
        <pc:spChg chg="del">
          <ac:chgData name="Sigrid Soomer" userId="e4926a69-f52a-40eb-bfd7-a51300a09bb4" providerId="ADAL" clId="{F00C5A8C-CC64-4B70-B3DF-E9BD835D33E3}" dt="2024-01-29T15:08:30.737" v="912" actId="478"/>
          <ac:spMkLst>
            <pc:docMk/>
            <pc:sldMk cId="1225399179" sldId="258"/>
            <ac:spMk id="3" creationId="{3BCEA353-BC37-13A6-AD9C-543F63C0FC45}"/>
          </ac:spMkLst>
        </pc:spChg>
        <pc:spChg chg="add mod">
          <ac:chgData name="Sigrid Soomer" userId="e4926a69-f52a-40eb-bfd7-a51300a09bb4" providerId="ADAL" clId="{F00C5A8C-CC64-4B70-B3DF-E9BD835D33E3}" dt="2024-01-30T12:06:13.312" v="1921"/>
          <ac:spMkLst>
            <pc:docMk/>
            <pc:sldMk cId="1225399179" sldId="258"/>
            <ac:spMk id="3" creationId="{6412F36F-B3A8-B02E-9805-395AB3E59943}"/>
          </ac:spMkLst>
        </pc:spChg>
        <pc:spChg chg="add del mod">
          <ac:chgData name="Sigrid Soomer" userId="e4926a69-f52a-40eb-bfd7-a51300a09bb4" providerId="ADAL" clId="{F00C5A8C-CC64-4B70-B3DF-E9BD835D33E3}" dt="2024-01-29T15:09:26.816" v="917" actId="22"/>
          <ac:spMkLst>
            <pc:docMk/>
            <pc:sldMk cId="1225399179" sldId="258"/>
            <ac:spMk id="6" creationId="{31B422CF-4297-5CC4-C8F0-E12E7FB25573}"/>
          </ac:spMkLst>
        </pc:spChg>
        <pc:spChg chg="add mod">
          <ac:chgData name="Sigrid Soomer" userId="e4926a69-f52a-40eb-bfd7-a51300a09bb4" providerId="ADAL" clId="{F00C5A8C-CC64-4B70-B3DF-E9BD835D33E3}" dt="2024-01-30T08:30:11.022" v="1820" actId="20577"/>
          <ac:spMkLst>
            <pc:docMk/>
            <pc:sldMk cId="1225399179" sldId="258"/>
            <ac:spMk id="7" creationId="{BB534BEA-9D05-1A26-0B20-CF83E5A32D47}"/>
          </ac:spMkLst>
        </pc:spChg>
      </pc:sldChg>
      <pc:sldChg chg="addSp delSp modSp mod">
        <pc:chgData name="Sigrid Soomer" userId="e4926a69-f52a-40eb-bfd7-a51300a09bb4" providerId="ADAL" clId="{F00C5A8C-CC64-4B70-B3DF-E9BD835D33E3}" dt="2024-02-01T08:54:22.473" v="2049" actId="113"/>
        <pc:sldMkLst>
          <pc:docMk/>
          <pc:sldMk cId="3625554465" sldId="259"/>
        </pc:sldMkLst>
        <pc:spChg chg="del mod">
          <ac:chgData name="Sigrid Soomer" userId="e4926a69-f52a-40eb-bfd7-a51300a09bb4" providerId="ADAL" clId="{F00C5A8C-CC64-4B70-B3DF-E9BD835D33E3}" dt="2024-01-30T12:06:18.946" v="1922" actId="478"/>
          <ac:spMkLst>
            <pc:docMk/>
            <pc:sldMk cId="3625554465" sldId="259"/>
            <ac:spMk id="2" creationId="{43F9AA8D-E21B-C32D-C9B3-156DDE106391}"/>
          </ac:spMkLst>
        </pc:spChg>
        <pc:spChg chg="add mod">
          <ac:chgData name="Sigrid Soomer" userId="e4926a69-f52a-40eb-bfd7-a51300a09bb4" providerId="ADAL" clId="{F00C5A8C-CC64-4B70-B3DF-E9BD835D33E3}" dt="2024-01-30T12:06:19.868" v="1923"/>
          <ac:spMkLst>
            <pc:docMk/>
            <pc:sldMk cId="3625554465" sldId="259"/>
            <ac:spMk id="3" creationId="{03692769-F0D8-0A89-F15E-7144853A9D22}"/>
          </ac:spMkLst>
        </pc:spChg>
        <pc:spChg chg="del">
          <ac:chgData name="Sigrid Soomer" userId="e4926a69-f52a-40eb-bfd7-a51300a09bb4" providerId="ADAL" clId="{F00C5A8C-CC64-4B70-B3DF-E9BD835D33E3}" dt="2024-01-29T15:08:41.336" v="913" actId="478"/>
          <ac:spMkLst>
            <pc:docMk/>
            <pc:sldMk cId="3625554465" sldId="259"/>
            <ac:spMk id="3" creationId="{4B12524F-0093-D99B-5213-1A968200866C}"/>
          </ac:spMkLst>
        </pc:spChg>
        <pc:spChg chg="add mod">
          <ac:chgData name="Sigrid Soomer" userId="e4926a69-f52a-40eb-bfd7-a51300a09bb4" providerId="ADAL" clId="{F00C5A8C-CC64-4B70-B3DF-E9BD835D33E3}" dt="2024-02-01T08:54:22.473" v="2049" actId="113"/>
          <ac:spMkLst>
            <pc:docMk/>
            <pc:sldMk cId="3625554465" sldId="259"/>
            <ac:spMk id="5" creationId="{163A2837-F344-6AE2-EB92-B9A15F3B7F7D}"/>
          </ac:spMkLst>
        </pc:spChg>
      </pc:sldChg>
      <pc:sldChg chg="addSp delSp modSp mod">
        <pc:chgData name="Sigrid Soomer" userId="e4926a69-f52a-40eb-bfd7-a51300a09bb4" providerId="ADAL" clId="{F00C5A8C-CC64-4B70-B3DF-E9BD835D33E3}" dt="2024-02-01T10:49:14.890" v="2166"/>
        <pc:sldMkLst>
          <pc:docMk/>
          <pc:sldMk cId="1014990921" sldId="260"/>
        </pc:sldMkLst>
        <pc:spChg chg="add mod">
          <ac:chgData name="Sigrid Soomer" userId="e4926a69-f52a-40eb-bfd7-a51300a09bb4" providerId="ADAL" clId="{F00C5A8C-CC64-4B70-B3DF-E9BD835D33E3}" dt="2024-02-01T10:23:27.632" v="2147"/>
          <ac:spMkLst>
            <pc:docMk/>
            <pc:sldMk cId="1014990921" sldId="260"/>
            <ac:spMk id="2" creationId="{03A9BE3B-5150-A180-EC95-8E52717CC3F6}"/>
          </ac:spMkLst>
        </pc:spChg>
        <pc:spChg chg="del mod">
          <ac:chgData name="Sigrid Soomer" userId="e4926a69-f52a-40eb-bfd7-a51300a09bb4" providerId="ADAL" clId="{F00C5A8C-CC64-4B70-B3DF-E9BD835D33E3}" dt="2024-02-01T10:23:30.319" v="2148" actId="478"/>
          <ac:spMkLst>
            <pc:docMk/>
            <pc:sldMk cId="1014990921" sldId="260"/>
            <ac:spMk id="4" creationId="{66FC23D6-F73D-F0CD-F3A9-4EFCC4EA2D4B}"/>
          </ac:spMkLst>
        </pc:spChg>
        <pc:spChg chg="mod">
          <ac:chgData name="Sigrid Soomer" userId="e4926a69-f52a-40eb-bfd7-a51300a09bb4" providerId="ADAL" clId="{F00C5A8C-CC64-4B70-B3DF-E9BD835D33E3}" dt="2024-02-01T10:49:14.890" v="2166"/>
          <ac:spMkLst>
            <pc:docMk/>
            <pc:sldMk cId="1014990921" sldId="260"/>
            <ac:spMk id="6" creationId="{D7F5E006-2DBB-BF6E-13AA-8BE9CB8D1848}"/>
          </ac:spMkLst>
        </pc:spChg>
        <pc:picChg chg="del">
          <ac:chgData name="Sigrid Soomer" userId="e4926a69-f52a-40eb-bfd7-a51300a09bb4" providerId="ADAL" clId="{F00C5A8C-CC64-4B70-B3DF-E9BD835D33E3}" dt="2024-01-29T11:49:17.718" v="27" actId="478"/>
          <ac:picMkLst>
            <pc:docMk/>
            <pc:sldMk cId="1014990921" sldId="260"/>
            <ac:picMk id="5" creationId="{D9E6D812-8B77-2106-FE24-22336D21174B}"/>
          </ac:picMkLst>
        </pc:picChg>
      </pc:sldChg>
      <pc:sldChg chg="addSp modSp mod">
        <pc:chgData name="Sigrid Soomer" userId="e4926a69-f52a-40eb-bfd7-a51300a09bb4" providerId="ADAL" clId="{F00C5A8C-CC64-4B70-B3DF-E9BD835D33E3}" dt="2024-02-01T10:22:24.453" v="2111" actId="1076"/>
        <pc:sldMkLst>
          <pc:docMk/>
          <pc:sldMk cId="1602678289" sldId="261"/>
        </pc:sldMkLst>
        <pc:spChg chg="add mod">
          <ac:chgData name="Sigrid Soomer" userId="e4926a69-f52a-40eb-bfd7-a51300a09bb4" providerId="ADAL" clId="{F00C5A8C-CC64-4B70-B3DF-E9BD835D33E3}" dt="2024-02-01T10:22:24.453" v="2111" actId="1076"/>
          <ac:spMkLst>
            <pc:docMk/>
            <pc:sldMk cId="1602678289" sldId="261"/>
            <ac:spMk id="3" creationId="{471E338C-D763-85A1-8014-3C525CCD1B48}"/>
          </ac:spMkLst>
        </pc:spChg>
      </pc:sldChg>
      <pc:sldChg chg="addSp delSp modSp add del mod">
        <pc:chgData name="Sigrid Soomer" userId="e4926a69-f52a-40eb-bfd7-a51300a09bb4" providerId="ADAL" clId="{F00C5A8C-CC64-4B70-B3DF-E9BD835D33E3}" dt="2024-01-30T07:27:41.635" v="1294" actId="167"/>
        <pc:sldMkLst>
          <pc:docMk/>
          <pc:sldMk cId="12024398" sldId="262"/>
        </pc:sldMkLst>
        <pc:spChg chg="mod">
          <ac:chgData name="Sigrid Soomer" userId="e4926a69-f52a-40eb-bfd7-a51300a09bb4" providerId="ADAL" clId="{F00C5A8C-CC64-4B70-B3DF-E9BD835D33E3}" dt="2024-01-29T14:59:06.230" v="592" actId="113"/>
          <ac:spMkLst>
            <pc:docMk/>
            <pc:sldMk cId="12024398" sldId="262"/>
            <ac:spMk id="6" creationId="{D7F5E006-2DBB-BF6E-13AA-8BE9CB8D1848}"/>
          </ac:spMkLst>
        </pc:spChg>
        <pc:picChg chg="add mod ord">
          <ac:chgData name="Sigrid Soomer" userId="e4926a69-f52a-40eb-bfd7-a51300a09bb4" providerId="ADAL" clId="{F00C5A8C-CC64-4B70-B3DF-E9BD835D33E3}" dt="2024-01-30T07:27:41.635" v="1294" actId="167"/>
          <ac:picMkLst>
            <pc:docMk/>
            <pc:sldMk cId="12024398" sldId="262"/>
            <ac:picMk id="3" creationId="{AF3F568E-491E-3231-1AF1-CEC8D3D9CEE3}"/>
          </ac:picMkLst>
        </pc:picChg>
        <pc:picChg chg="del">
          <ac:chgData name="Sigrid Soomer" userId="e4926a69-f52a-40eb-bfd7-a51300a09bb4" providerId="ADAL" clId="{F00C5A8C-CC64-4B70-B3DF-E9BD835D33E3}" dt="2024-01-30T07:27:36.512" v="1292" actId="478"/>
          <ac:picMkLst>
            <pc:docMk/>
            <pc:sldMk cId="12024398" sldId="262"/>
            <ac:picMk id="5" creationId="{D9E6D812-8B77-2106-FE24-22336D21174B}"/>
          </ac:picMkLst>
        </pc:picChg>
      </pc:sldChg>
      <pc:sldChg chg="new del ord">
        <pc:chgData name="Sigrid Soomer" userId="e4926a69-f52a-40eb-bfd7-a51300a09bb4" providerId="ADAL" clId="{F00C5A8C-CC64-4B70-B3DF-E9BD835D33E3}" dt="2024-01-29T14:50:51.134" v="586" actId="47"/>
        <pc:sldMkLst>
          <pc:docMk/>
          <pc:sldMk cId="3455130985" sldId="263"/>
        </pc:sldMkLst>
      </pc:sldChg>
      <pc:sldChg chg="add del">
        <pc:chgData name="Sigrid Soomer" userId="e4926a69-f52a-40eb-bfd7-a51300a09bb4" providerId="ADAL" clId="{F00C5A8C-CC64-4B70-B3DF-E9BD835D33E3}" dt="2024-01-29T14:34:29.463" v="583" actId="2696"/>
        <pc:sldMkLst>
          <pc:docMk/>
          <pc:sldMk cId="2661423085" sldId="264"/>
        </pc:sldMkLst>
      </pc:sldChg>
      <pc:sldChg chg="addSp delSp modSp add mod">
        <pc:chgData name="Sigrid Soomer" userId="e4926a69-f52a-40eb-bfd7-a51300a09bb4" providerId="ADAL" clId="{F00C5A8C-CC64-4B70-B3DF-E9BD835D33E3}" dt="2024-01-31T14:03:52.703" v="1969" actId="20577"/>
        <pc:sldMkLst>
          <pc:docMk/>
          <pc:sldMk cId="4151688934" sldId="265"/>
        </pc:sldMkLst>
        <pc:spChg chg="add mod">
          <ac:chgData name="Sigrid Soomer" userId="e4926a69-f52a-40eb-bfd7-a51300a09bb4" providerId="ADAL" clId="{F00C5A8C-CC64-4B70-B3DF-E9BD835D33E3}" dt="2024-01-30T07:26:56.197" v="1288"/>
          <ac:spMkLst>
            <pc:docMk/>
            <pc:sldMk cId="4151688934" sldId="265"/>
            <ac:spMk id="2" creationId="{415A725E-D6FD-EB55-6559-ACCA436D2BE3}"/>
          </ac:spMkLst>
        </pc:spChg>
        <pc:spChg chg="add mod">
          <ac:chgData name="Sigrid Soomer" userId="e4926a69-f52a-40eb-bfd7-a51300a09bb4" providerId="ADAL" clId="{F00C5A8C-CC64-4B70-B3DF-E9BD835D33E3}" dt="2024-01-31T14:03:52.703" v="1969" actId="20577"/>
          <ac:spMkLst>
            <pc:docMk/>
            <pc:sldMk cId="4151688934" sldId="265"/>
            <ac:spMk id="3" creationId="{2DC00950-91C6-8E7F-D750-0B87700CE98F}"/>
          </ac:spMkLst>
        </pc:spChg>
        <pc:spChg chg="del mod">
          <ac:chgData name="Sigrid Soomer" userId="e4926a69-f52a-40eb-bfd7-a51300a09bb4" providerId="ADAL" clId="{F00C5A8C-CC64-4B70-B3DF-E9BD835D33E3}" dt="2024-01-30T07:26:55.749" v="1287" actId="478"/>
          <ac:spMkLst>
            <pc:docMk/>
            <pc:sldMk cId="4151688934" sldId="265"/>
            <ac:spMk id="4" creationId="{66FC23D6-F73D-F0CD-F3A9-4EFCC4EA2D4B}"/>
          </ac:spMkLst>
        </pc:spChg>
        <pc:spChg chg="del mod">
          <ac:chgData name="Sigrid Soomer" userId="e4926a69-f52a-40eb-bfd7-a51300a09bb4" providerId="ADAL" clId="{F00C5A8C-CC64-4B70-B3DF-E9BD835D33E3}" dt="2024-01-29T12:35:31.484" v="247"/>
          <ac:spMkLst>
            <pc:docMk/>
            <pc:sldMk cId="4151688934" sldId="265"/>
            <ac:spMk id="6" creationId="{D7F5E006-2DBB-BF6E-13AA-8BE9CB8D1848}"/>
          </ac:spMkLst>
        </pc:spChg>
        <pc:spChg chg="add mod">
          <ac:chgData name="Sigrid Soomer" userId="e4926a69-f52a-40eb-bfd7-a51300a09bb4" providerId="ADAL" clId="{F00C5A8C-CC64-4B70-B3DF-E9BD835D33E3}" dt="2024-01-30T07:27:19.817" v="1290" actId="1076"/>
          <ac:spMkLst>
            <pc:docMk/>
            <pc:sldMk cId="4151688934" sldId="265"/>
            <ac:spMk id="7" creationId="{685768B1-EC3E-B472-3C02-6479D61A34CE}"/>
          </ac:spMkLst>
        </pc:spChg>
        <pc:picChg chg="add mod">
          <ac:chgData name="Sigrid Soomer" userId="e4926a69-f52a-40eb-bfd7-a51300a09bb4" providerId="ADAL" clId="{F00C5A8C-CC64-4B70-B3DF-E9BD835D33E3}" dt="2024-01-30T07:27:26.087" v="1291" actId="14100"/>
          <ac:picMkLst>
            <pc:docMk/>
            <pc:sldMk cId="4151688934" sldId="265"/>
            <ac:picMk id="5" creationId="{55353E46-9C70-ECA2-0FE4-481DC565435F}"/>
          </ac:picMkLst>
        </pc:picChg>
      </pc:sldChg>
      <pc:sldChg chg="modSp add mod">
        <pc:chgData name="Sigrid Soomer" userId="e4926a69-f52a-40eb-bfd7-a51300a09bb4" providerId="ADAL" clId="{F00C5A8C-CC64-4B70-B3DF-E9BD835D33E3}" dt="2024-02-01T10:23:18.284" v="2146" actId="1076"/>
        <pc:sldMkLst>
          <pc:docMk/>
          <pc:sldMk cId="287718315" sldId="266"/>
        </pc:sldMkLst>
        <pc:spChg chg="mod">
          <ac:chgData name="Sigrid Soomer" userId="e4926a69-f52a-40eb-bfd7-a51300a09bb4" providerId="ADAL" clId="{F00C5A8C-CC64-4B70-B3DF-E9BD835D33E3}" dt="2024-02-01T10:23:18.284" v="2146" actId="1076"/>
          <ac:spMkLst>
            <pc:docMk/>
            <pc:sldMk cId="287718315" sldId="266"/>
            <ac:spMk id="4" creationId="{66FC23D6-F73D-F0CD-F3A9-4EFCC4EA2D4B}"/>
          </ac:spMkLst>
        </pc:spChg>
        <pc:spChg chg="mod">
          <ac:chgData name="Sigrid Soomer" userId="e4926a69-f52a-40eb-bfd7-a51300a09bb4" providerId="ADAL" clId="{F00C5A8C-CC64-4B70-B3DF-E9BD835D33E3}" dt="2024-01-30T07:25:34.134" v="1283" actId="122"/>
          <ac:spMkLst>
            <pc:docMk/>
            <pc:sldMk cId="287718315" sldId="266"/>
            <ac:spMk id="6" creationId="{D7F5E006-2DBB-BF6E-13AA-8BE9CB8D184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056128F3-BD04-4CFC-B182-EA3F9D61C2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1DEBADB8-CAD2-4E70-BDAE-DCEF611B6A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8ECB9-1587-4FBB-974D-C8B3C0CA628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90C3E150-235D-4B7C-90F1-43B236CE5D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0B1C4FDD-84FB-41D2-93DC-C51FAD2845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F413E-1A61-480A-84C5-DC9A89285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608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4C01A-D788-4923-A4D6-F6BF7A5B072D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8EFAD-6C77-4B57-858D-B1ABC7D3A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58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64DD-8543-46FA-98EC-2688834A13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9DF9E-0EDF-41C2-9A64-C47ED6951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lt 7">
            <a:extLst>
              <a:ext uri="{FF2B5EF4-FFF2-40B4-BE49-F238E27FC236}">
                <a16:creationId xmlns:a16="http://schemas.microsoft.com/office/drawing/2014/main" id="{86EB4E15-6716-4608-9CDD-3C29FF655B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4" y="468000"/>
            <a:ext cx="1633385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49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asti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8198D-3ABF-4207-9E61-9040ECB641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1997686"/>
            <a:ext cx="5157787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PEALKIRI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CD39-497E-4281-98B6-7AB29617F5C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2821598"/>
            <a:ext cx="5157787" cy="3684588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60CFA0-FD7D-4DFF-8285-DE9C94DDFCB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997686"/>
            <a:ext cx="5183188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PEALKIRI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81980-7CA7-40CC-9E8C-E2CC362D211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2821598"/>
            <a:ext cx="5183188" cy="3684588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4EDB458-107A-4876-87BB-69FB81F7E1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8200292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11" name="Pilt 10">
            <a:extLst>
              <a:ext uri="{FF2B5EF4-FFF2-40B4-BE49-F238E27FC236}">
                <a16:creationId xmlns:a16="http://schemas.microsoft.com/office/drawing/2014/main" id="{D9E63F43-5832-4BA0-99EC-2DFB8B1956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4" y="468000"/>
            <a:ext cx="1633385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22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pilt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3" y="468000"/>
            <a:ext cx="1633387" cy="815843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9DA752A-A2B0-4B34-8538-E1331A68952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1943100"/>
            <a:ext cx="4116265" cy="391795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isu kohatäide 2">
            <a:extLst>
              <a:ext uri="{FF2B5EF4-FFF2-40B4-BE49-F238E27FC236}">
                <a16:creationId xmlns:a16="http://schemas.microsoft.com/office/drawing/2014/main" id="{B9214274-5EED-4731-BAE8-5DBFE5E7757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91125" y="1943100"/>
            <a:ext cx="6161088" cy="391795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200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pilt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-1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4" y="468000"/>
            <a:ext cx="1633385" cy="81584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9DA752A-A2B0-4B34-8538-E1331A68952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1943100"/>
            <a:ext cx="4116265" cy="391795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isu kohatäide 2">
            <a:extLst>
              <a:ext uri="{FF2B5EF4-FFF2-40B4-BE49-F238E27FC236}">
                <a16:creationId xmlns:a16="http://schemas.microsoft.com/office/drawing/2014/main" id="{4CDB810C-5431-4EC0-94A7-44BF7C4392F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91125" y="1943100"/>
            <a:ext cx="6161088" cy="391795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156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3" y="468000"/>
            <a:ext cx="1633387" cy="815843"/>
          </a:xfrm>
          <a:prstGeom prst="rect">
            <a:avLst/>
          </a:prstGeom>
        </p:spPr>
      </p:pic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0AB34D0-B3A1-4A8A-8FE8-F7659C6C59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873750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1" name="Teksti kohatäide 2">
            <a:extLst>
              <a:ext uri="{FF2B5EF4-FFF2-40B4-BE49-F238E27FC236}">
                <a16:creationId xmlns:a16="http://schemas.microsoft.com/office/drawing/2014/main" id="{23B01275-57FD-4A23-9152-1592042608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3667" y="5867712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Lisage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t-EE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7" name="Sisu kohatäide 4">
            <a:extLst>
              <a:ext uri="{FF2B5EF4-FFF2-40B4-BE49-F238E27FC236}">
                <a16:creationId xmlns:a16="http://schemas.microsoft.com/office/drawing/2014/main" id="{85E3949B-815C-442E-AA24-A14C20540DFB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73667" y="1942856"/>
            <a:ext cx="5180013" cy="3794125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8" name="Sisu kohatäide 4">
            <a:extLst>
              <a:ext uri="{FF2B5EF4-FFF2-40B4-BE49-F238E27FC236}">
                <a16:creationId xmlns:a16="http://schemas.microsoft.com/office/drawing/2014/main" id="{552C31B5-F62A-4EDD-BAD6-9FE40984414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199" y="1942855"/>
            <a:ext cx="5180013" cy="3794125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833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lti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4" y="468000"/>
            <a:ext cx="1633385" cy="815842"/>
          </a:xfrm>
          <a:prstGeom prst="rect">
            <a:avLst/>
          </a:prstGeom>
        </p:spPr>
      </p:pic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0AB34D0-B3A1-4A8A-8FE8-F7659C6C59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873750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Lisage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t-EE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1" name="Teksti kohatäide 2">
            <a:extLst>
              <a:ext uri="{FF2B5EF4-FFF2-40B4-BE49-F238E27FC236}">
                <a16:creationId xmlns:a16="http://schemas.microsoft.com/office/drawing/2014/main" id="{23B01275-57FD-4A23-9152-1592042608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3667" y="5867712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Lisage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t-EE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0" name="Sisu kohatäide 4">
            <a:extLst>
              <a:ext uri="{FF2B5EF4-FFF2-40B4-BE49-F238E27FC236}">
                <a16:creationId xmlns:a16="http://schemas.microsoft.com/office/drawing/2014/main" id="{9E68A62E-51C9-40EB-A1A0-552142AE959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73667" y="1942856"/>
            <a:ext cx="5180013" cy="3794125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2" name="Sisu kohatäide 4">
            <a:extLst>
              <a:ext uri="{FF2B5EF4-FFF2-40B4-BE49-F238E27FC236}">
                <a16:creationId xmlns:a16="http://schemas.microsoft.com/office/drawing/2014/main" id="{A46574CF-F450-4BAC-B71D-A2EAF3F6820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199" y="1942855"/>
            <a:ext cx="5180013" cy="3794125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168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lti/joonist j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isu kohatäide 3">
            <a:extLst>
              <a:ext uri="{FF2B5EF4-FFF2-40B4-BE49-F238E27FC236}">
                <a16:creationId xmlns:a16="http://schemas.microsoft.com/office/drawing/2014/main" id="{8553F907-BE94-4425-B378-00EF85BA1CD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0" y="0"/>
            <a:ext cx="6096000" cy="342900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5" name="Sisu kohatäide 3">
            <a:extLst>
              <a:ext uri="{FF2B5EF4-FFF2-40B4-BE49-F238E27FC236}">
                <a16:creationId xmlns:a16="http://schemas.microsoft.com/office/drawing/2014/main" id="{E42083A8-95B8-42E2-805F-CCE365EF0E6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6" name="Sisu kohatäide 3">
            <a:extLst>
              <a:ext uri="{FF2B5EF4-FFF2-40B4-BE49-F238E27FC236}">
                <a16:creationId xmlns:a16="http://schemas.microsoft.com/office/drawing/2014/main" id="{F6E9E510-B05B-4D40-808B-5EA7CA34BAE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0" y="3429000"/>
            <a:ext cx="6096000" cy="3429000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  <p:sp>
        <p:nvSpPr>
          <p:cNvPr id="17" name="Sisu kohatäide 3">
            <a:extLst>
              <a:ext uri="{FF2B5EF4-FFF2-40B4-BE49-F238E27FC236}">
                <a16:creationId xmlns:a16="http://schemas.microsoft.com/office/drawing/2014/main" id="{C7CB8FA2-06DD-415F-9906-6ED10EDC791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096000" y="3429000"/>
            <a:ext cx="6096000" cy="3429000"/>
          </a:xfrm>
          <a:noFill/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323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 pi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28A99FC-17D3-43B0-9C0A-F8F6A7B58E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2" y="0"/>
            <a:ext cx="7734300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11" name="Pilt 10">
            <a:extLst>
              <a:ext uri="{FF2B5EF4-FFF2-40B4-BE49-F238E27FC236}">
                <a16:creationId xmlns:a16="http://schemas.microsoft.com/office/drawing/2014/main" id="{AF70A102-6DDE-4480-8A6C-124FC809D0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4" y="468000"/>
            <a:ext cx="1633385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20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64DD-8543-46FA-98EC-2688834A13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9DF9E-0EDF-41C2-9A64-C47ED6951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lt 7">
            <a:extLst>
              <a:ext uri="{FF2B5EF4-FFF2-40B4-BE49-F238E27FC236}">
                <a16:creationId xmlns:a16="http://schemas.microsoft.com/office/drawing/2014/main" id="{86EB4E15-6716-4608-9CDD-3C29FF655B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3" y="468000"/>
            <a:ext cx="1633387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44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tekst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FE34-CECB-4F19-9C31-18A466EEB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2" y="0"/>
            <a:ext cx="8118230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0364-4435-4352-A6D1-142D6189B7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112" y="2017835"/>
            <a:ext cx="10490688" cy="4159128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lt 6">
            <a:extLst>
              <a:ext uri="{FF2B5EF4-FFF2-40B4-BE49-F238E27FC236}">
                <a16:creationId xmlns:a16="http://schemas.microsoft.com/office/drawing/2014/main" id="{A76E22C1-CDD9-45C8-A5C2-66F8AD208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3" y="468000"/>
            <a:ext cx="1633387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8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tekst t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stkülik 3">
            <a:extLst>
              <a:ext uri="{FF2B5EF4-FFF2-40B4-BE49-F238E27FC236}">
                <a16:creationId xmlns:a16="http://schemas.microsoft.com/office/drawing/2014/main" id="{35380A04-F7E3-4519-AD4C-5E1425B17923}"/>
              </a:ext>
            </a:extLst>
          </p:cNvPr>
          <p:cNvSpPr/>
          <p:nvPr userDrawn="1"/>
        </p:nvSpPr>
        <p:spPr>
          <a:xfrm>
            <a:off x="0" y="0"/>
            <a:ext cx="12192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CFE34-CECB-4F19-9C31-18A466EEB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1" y="0"/>
            <a:ext cx="8135815" cy="1768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0364-4435-4352-A6D1-142D6189B7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112" y="2017835"/>
            <a:ext cx="10490688" cy="4159128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lt 6">
            <a:extLst>
              <a:ext uri="{FF2B5EF4-FFF2-40B4-BE49-F238E27FC236}">
                <a16:creationId xmlns:a16="http://schemas.microsoft.com/office/drawing/2014/main" id="{A76E22C1-CDD9-45C8-A5C2-66F8AD208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4" y="468000"/>
            <a:ext cx="1633385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7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tekst tume mustrig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FE34-CECB-4F19-9C31-18A466EEB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1" y="0"/>
            <a:ext cx="8135815" cy="17682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0364-4435-4352-A6D1-142D6189B7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112" y="2017835"/>
            <a:ext cx="10490688" cy="4159128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lt 6">
            <a:extLst>
              <a:ext uri="{FF2B5EF4-FFF2-40B4-BE49-F238E27FC236}">
                <a16:creationId xmlns:a16="http://schemas.microsoft.com/office/drawing/2014/main" id="{A76E22C1-CDD9-45C8-A5C2-66F8AD2084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4" y="468000"/>
            <a:ext cx="1633385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41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tekstikasti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CBFF-728D-45F3-BBEB-078527BEECC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23413"/>
            <a:ext cx="5181600" cy="395576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188AD-F07D-4AB2-8A94-F0E2D3EBB24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023413"/>
            <a:ext cx="5181600" cy="395576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086562F-AB3F-46FF-8F9F-1117E969EC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8090388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07341EE1-3AC7-4544-B29E-EDF47DCF3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3" y="468000"/>
            <a:ext cx="1633387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58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tekstikasti t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CBFF-728D-45F3-BBEB-078527BEECC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istkülik 5">
            <a:extLst>
              <a:ext uri="{FF2B5EF4-FFF2-40B4-BE49-F238E27FC236}">
                <a16:creationId xmlns:a16="http://schemas.microsoft.com/office/drawing/2014/main" id="{F343B94A-FA31-419C-86D9-7226C86B2018}"/>
              </a:ext>
            </a:extLst>
          </p:cNvPr>
          <p:cNvSpPr/>
          <p:nvPr userDrawn="1"/>
        </p:nvSpPr>
        <p:spPr>
          <a:xfrm>
            <a:off x="0" y="0"/>
            <a:ext cx="12192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504563-DD08-41DB-9E1E-46D34567C5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0" y="0"/>
            <a:ext cx="8100646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10" name="Pilt 9">
            <a:extLst>
              <a:ext uri="{FF2B5EF4-FFF2-40B4-BE49-F238E27FC236}">
                <a16:creationId xmlns:a16="http://schemas.microsoft.com/office/drawing/2014/main" id="{215657BB-D60D-4A92-8D31-B84ED99FBB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4" y="468000"/>
            <a:ext cx="1633385" cy="81584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87F3EBF-F9D3-468D-942B-DBFD8DA7C1F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172202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792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tekstikasti tume mustrig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CBFF-728D-45F3-BBEB-078527BEECC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504563-DD08-41DB-9E1E-46D34567C5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0" y="0"/>
            <a:ext cx="8100646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10" name="Pilt 9">
            <a:extLst>
              <a:ext uri="{FF2B5EF4-FFF2-40B4-BE49-F238E27FC236}">
                <a16:creationId xmlns:a16="http://schemas.microsoft.com/office/drawing/2014/main" id="{215657BB-D60D-4A92-8D31-B84ED99FBB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4" y="468000"/>
            <a:ext cx="1633385" cy="81584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87F3EBF-F9D3-468D-942B-DBFD8DA7C1F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172202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5493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asti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8198D-3ABF-4207-9E61-9040ECB641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1997686"/>
            <a:ext cx="5157787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PEALKIRI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CD39-497E-4281-98B6-7AB29617F5C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2821598"/>
            <a:ext cx="5157787" cy="3684588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60CFA0-FD7D-4DFF-8285-DE9C94DDFCB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997686"/>
            <a:ext cx="5183188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PEALKIRI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81980-7CA7-40CC-9E8C-E2CC362D211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2821598"/>
            <a:ext cx="5183188" cy="3684588"/>
          </a:xfrm>
        </p:spPr>
        <p:txBody>
          <a:bodyPr/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4EDB458-107A-4876-87BB-69FB81F7E1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"/>
            <a:ext cx="8200292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pic>
        <p:nvPicPr>
          <p:cNvPr id="11" name="Pilt 10">
            <a:extLst>
              <a:ext uri="{FF2B5EF4-FFF2-40B4-BE49-F238E27FC236}">
                <a16:creationId xmlns:a16="http://schemas.microsoft.com/office/drawing/2014/main" id="{D9E63F43-5832-4BA0-99EC-2DFB8B1956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6483" y="468000"/>
            <a:ext cx="1633387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8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B445C-DE68-4E0E-B816-49898BF49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Klõpsake</a:t>
            </a:r>
            <a:r>
              <a:rPr lang="en-US" dirty="0"/>
              <a:t> </a:t>
            </a:r>
            <a:r>
              <a:rPr lang="en-US" dirty="0" err="1"/>
              <a:t>pealkirja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B24F0-4944-4A0A-B599-F0F8EB6D3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Lisage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valige</a:t>
            </a:r>
            <a:r>
              <a:rPr lang="en-US" dirty="0"/>
              <a:t> </a:t>
            </a:r>
            <a:r>
              <a:rPr lang="en-US" dirty="0" err="1"/>
              <a:t>ikoon</a:t>
            </a:r>
            <a:r>
              <a:rPr lang="en-US" dirty="0"/>
              <a:t> </a:t>
            </a:r>
            <a:r>
              <a:rPr lang="en-US" dirty="0" err="1"/>
              <a:t>pildi</a:t>
            </a:r>
            <a:r>
              <a:rPr lang="en-US" dirty="0"/>
              <a:t> </a:t>
            </a:r>
            <a:r>
              <a:rPr lang="en-US" dirty="0" err="1"/>
              <a:t>lisamiseks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48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60" r:id="rId4"/>
    <p:sldLayoutId id="2147483667" r:id="rId5"/>
    <p:sldLayoutId id="2147483652" r:id="rId6"/>
    <p:sldLayoutId id="2147483661" r:id="rId7"/>
    <p:sldLayoutId id="2147483668" r:id="rId8"/>
    <p:sldLayoutId id="2147483653" r:id="rId9"/>
    <p:sldLayoutId id="2147483662" r:id="rId10"/>
    <p:sldLayoutId id="2147483656" r:id="rId11"/>
    <p:sldLayoutId id="2147483663" r:id="rId12"/>
    <p:sldLayoutId id="2147483664" r:id="rId13"/>
    <p:sldLayoutId id="2147483665" r:id="rId14"/>
    <p:sldLayoutId id="2147483666" r:id="rId15"/>
    <p:sldLayoutId id="214748365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tag.ee/wp-content/uploads/2024/01/juhatuse-kaskkiri_2024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hm.ee/sites/default/files/documents/2022-10/eesti_teadustaristu_teekaardi_objektide_loetelu_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tag.ee/wp-content/uploads/2024/01/Juhend-ETISe-teadustaristu-mooduli-taitmiseks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igrid.soomer@etag.e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igrid.soomer@etag.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FB393E18-448C-4B0B-9CD4-1F5CD580D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68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t-EE" dirty="0"/>
              <a:t>Teadustaristu moodul</a:t>
            </a:r>
            <a:br>
              <a:rPr lang="et-EE" dirty="0"/>
            </a:br>
            <a:r>
              <a:rPr lang="et-EE" dirty="0"/>
              <a:t>ja</a:t>
            </a:r>
            <a:br>
              <a:rPr lang="et-EE" dirty="0"/>
            </a:br>
            <a:r>
              <a:rPr lang="et-EE" u="sng" dirty="0"/>
              <a:t>teekaardi teadustaristute </a:t>
            </a:r>
            <a:r>
              <a:rPr lang="et-EE" dirty="0"/>
              <a:t>tegevusaruannete esitamine</a:t>
            </a:r>
            <a:endParaRPr lang="en-GB" dirty="0"/>
          </a:p>
        </p:txBody>
      </p:sp>
      <p:sp>
        <p:nvSpPr>
          <p:cNvPr id="7" name="Alapealkiri 6">
            <a:extLst>
              <a:ext uri="{FF2B5EF4-FFF2-40B4-BE49-F238E27FC236}">
                <a16:creationId xmlns:a16="http://schemas.microsoft.com/office/drawing/2014/main" id="{773323BB-FD99-4FAD-8279-43691CAD3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60641"/>
            <a:ext cx="9144000" cy="956257"/>
          </a:xfrm>
        </p:spPr>
        <p:txBody>
          <a:bodyPr/>
          <a:lstStyle/>
          <a:p>
            <a:r>
              <a:rPr lang="et-EE" dirty="0"/>
              <a:t>Sigrid Soomer</a:t>
            </a:r>
          </a:p>
          <a:p>
            <a:r>
              <a:rPr lang="et-EE" dirty="0"/>
              <a:t>ETAG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9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7F5E006-2DBB-BF6E-13AA-8BE9CB8D1848}"/>
              </a:ext>
            </a:extLst>
          </p:cNvPr>
          <p:cNvSpPr txBox="1"/>
          <p:nvPr/>
        </p:nvSpPr>
        <p:spPr>
          <a:xfrm>
            <a:off x="656823" y="2037604"/>
            <a:ext cx="10522040" cy="3946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t-EE" sz="2000" b="1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Eesmärk</a:t>
            </a:r>
            <a:r>
              <a:rPr lang="et-EE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t-EE" sz="20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Teekaardi objektide tegevusaruannete kogumise eesmärk on saada tervikpilt seniste riigile tähtsate teadustaristute toimimisest. Tegevusaruanne on sisendiks seniste teekaardi objektide ülevaatuse ja analüüsi koostamisel.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t-EE" sz="2000" dirty="0">
              <a:solidFill>
                <a:schemeClr val="tx2"/>
              </a:solidFill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000" b="1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Periood</a:t>
            </a:r>
            <a:r>
              <a:rPr lang="et-EE" sz="20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- Tegevusaruanne hõlmab tegevusperioodi alates kehtiva </a:t>
            </a:r>
            <a:r>
              <a:rPr lang="et-EE" sz="200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teekaardi Vabariigi Valitsuse poolsest kinnitamisest </a:t>
            </a:r>
            <a:r>
              <a:rPr lang="et-EE" sz="20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kuni </a:t>
            </a:r>
            <a:r>
              <a:rPr lang="et-EE" sz="2000" u="sng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31.12.2023.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t-EE" sz="2000" u="sng" dirty="0">
              <a:solidFill>
                <a:schemeClr val="tx2"/>
              </a:solidFill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000" b="1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Menetlemine </a:t>
            </a:r>
            <a:r>
              <a:rPr lang="et-EE" sz="20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t-EE" sz="20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Tegevusaruandeid menetleb ETAG. Menetluskeskkonnaks on ETIS. </a:t>
            </a:r>
            <a:r>
              <a:rPr lang="et-EE" sz="2000" dirty="0" err="1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ETISes</a:t>
            </a:r>
            <a:r>
              <a:rPr lang="et-EE" sz="20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toimub nii tegevusaruannete esitamine kui ka nende menetlemisega seonduv suhtlus.</a:t>
            </a:r>
            <a:endParaRPr lang="et-EE" sz="2000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t-EE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A9BE3B-5150-A180-EC95-8E52717CC3F6}"/>
              </a:ext>
            </a:extLst>
          </p:cNvPr>
          <p:cNvSpPr txBox="1">
            <a:spLocks/>
          </p:cNvSpPr>
          <p:nvPr/>
        </p:nvSpPr>
        <p:spPr>
          <a:xfrm>
            <a:off x="356258" y="880283"/>
            <a:ext cx="9805172" cy="11315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4400" dirty="0">
                <a:solidFill>
                  <a:schemeClr val="accent2"/>
                </a:solidFill>
              </a:rPr>
              <a:t>Tegevusaruanded 2019-2023 perioodi kõik teadustaristud</a:t>
            </a:r>
          </a:p>
        </p:txBody>
      </p:sp>
    </p:spTree>
    <p:extLst>
      <p:ext uri="{BB962C8B-B14F-4D97-AF65-F5344CB8AC3E}">
        <p14:creationId xmlns:p14="http://schemas.microsoft.com/office/powerpoint/2010/main" val="101499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FC23D6-F73D-F0CD-F3A9-4EFCC4EA2D4B}"/>
              </a:ext>
            </a:extLst>
          </p:cNvPr>
          <p:cNvSpPr txBox="1">
            <a:spLocks/>
          </p:cNvSpPr>
          <p:nvPr/>
        </p:nvSpPr>
        <p:spPr>
          <a:xfrm>
            <a:off x="356258" y="880283"/>
            <a:ext cx="9805172" cy="11315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4400" dirty="0">
                <a:solidFill>
                  <a:schemeClr val="accent2"/>
                </a:solidFill>
              </a:rPr>
              <a:t>Tegevusaruanded 2019-2023 perioodi kõik teadustaristud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F5E006-2DBB-BF6E-13AA-8BE9CB8D1848}"/>
              </a:ext>
            </a:extLst>
          </p:cNvPr>
          <p:cNvSpPr txBox="1"/>
          <p:nvPr/>
        </p:nvSpPr>
        <p:spPr>
          <a:xfrm>
            <a:off x="695459" y="2127755"/>
            <a:ext cx="10522040" cy="4418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t-EE" sz="2000" b="1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Tehniline kontroll </a:t>
            </a:r>
            <a:r>
              <a:rPr lang="et-EE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t-EE" sz="20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ETAG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t-EE" sz="2000" dirty="0">
              <a:solidFill>
                <a:schemeClr val="tx2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t-EE" sz="2000" b="1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Komisjon</a:t>
            </a:r>
            <a:r>
              <a:rPr lang="et-EE" sz="2000" b="1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t-EE" sz="20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analüüsib tegevuste ja nende tulemuste vastavust teekaardi taotluses plaanitule ja annab tegevusaruande esitajale tagasisidet teadustaristu tegevuse tulemuslikkuse kohta ning kinnitab aruande.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t-EE" sz="2000" dirty="0">
              <a:solidFill>
                <a:schemeClr val="tx2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t-EE" sz="2000" b="1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Korrektselt esitatud tegevusaruanne on sisendiks ja aluseks uuele teekaardile taotluse esitamiseks teekaardi uuendamise protsessis.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t-EE" sz="2000" b="1" dirty="0">
              <a:solidFill>
                <a:schemeClr val="tx2"/>
              </a:solidFill>
              <a:latin typeface="Calibri Light" panose="020F03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t-EE" sz="2000" b="1" u="sng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Tähtaeg: 15. Aprill. Kell 17.00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t-EE" sz="2000" dirty="0">
              <a:solidFill>
                <a:schemeClr val="tx2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1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C00950-91C6-8E7F-D750-0B87700CE98F}"/>
              </a:ext>
            </a:extLst>
          </p:cNvPr>
          <p:cNvSpPr txBox="1"/>
          <p:nvPr/>
        </p:nvSpPr>
        <p:spPr>
          <a:xfrm>
            <a:off x="669701" y="1924134"/>
            <a:ext cx="5190186" cy="43536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1800" b="1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Tegevusaruande esitaja - </a:t>
            </a:r>
            <a:r>
              <a:rPr lang="et-EE" sz="18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Tegevusaruande esitab asutus, kes </a:t>
            </a:r>
            <a:r>
              <a:rPr lang="et-EE" sz="180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on nimetatud </a:t>
            </a:r>
            <a:r>
              <a:rPr lang="et-EE" sz="18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teadustaristu omanik, või konsortsiumi juhtasutus.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2"/>
              </a:rPr>
              <a:t>Iga teadustaristu kohta esitatakse üks tegevusaruanne.</a:t>
            </a:r>
            <a:endParaRPr lang="et-EE" sz="1800" dirty="0">
              <a:solidFill>
                <a:schemeClr val="tx2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t-EE" dirty="0">
              <a:solidFill>
                <a:schemeClr val="tx2"/>
              </a:solidFill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1800" b="1" dirty="0" err="1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ETISes</a:t>
            </a:r>
            <a:r>
              <a:rPr lang="et-EE" sz="1800" b="1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asutuse poolne kinnitaja määrata!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t-EE" dirty="0">
              <a:solidFill>
                <a:schemeClr val="tx2"/>
              </a:solidFill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18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Vormi täidab taristu kontaktisik. </a:t>
            </a:r>
            <a:r>
              <a:rPr lang="et-EE" dirty="0">
                <a:solidFill>
                  <a:schemeClr val="tx2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Võimalik anda juurdepääs.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t-EE" sz="1800" dirty="0">
              <a:solidFill>
                <a:schemeClr val="tx2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b="1" dirty="0">
                <a:solidFill>
                  <a:schemeClr val="tx2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Tegevusaruandes kajastada just selle taristuga seotud tegevused!</a:t>
            </a:r>
            <a:endParaRPr lang="et-EE" sz="1800" b="1" dirty="0">
              <a:solidFill>
                <a:schemeClr val="tx2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353E46-9C70-ECA2-0FE4-481DC5654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155" y="1238963"/>
            <a:ext cx="6263845" cy="561903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85768B1-EC3E-B472-3C02-6479D61A34CE}"/>
              </a:ext>
            </a:extLst>
          </p:cNvPr>
          <p:cNvSpPr/>
          <p:nvPr/>
        </p:nvSpPr>
        <p:spPr>
          <a:xfrm>
            <a:off x="9028090" y="1238963"/>
            <a:ext cx="888642" cy="6568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5A725E-D6FD-EB55-6559-ACCA436D2BE3}"/>
              </a:ext>
            </a:extLst>
          </p:cNvPr>
          <p:cNvSpPr txBox="1">
            <a:spLocks/>
          </p:cNvSpPr>
          <p:nvPr/>
        </p:nvSpPr>
        <p:spPr>
          <a:xfrm>
            <a:off x="407774" y="365126"/>
            <a:ext cx="8761984" cy="7939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4400" dirty="0">
                <a:solidFill>
                  <a:schemeClr val="accent2"/>
                </a:solidFill>
              </a:rPr>
              <a:t>Tegevusaruanded 2019-2023 periood</a:t>
            </a:r>
          </a:p>
        </p:txBody>
      </p:sp>
    </p:spTree>
    <p:extLst>
      <p:ext uri="{BB962C8B-B14F-4D97-AF65-F5344CB8AC3E}">
        <p14:creationId xmlns:p14="http://schemas.microsoft.com/office/powerpoint/2010/main" val="415168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AF3F568E-491E-3231-1AF1-CEC8D3D9C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155" y="1238963"/>
            <a:ext cx="6263845" cy="561903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6FC23D6-F73D-F0CD-F3A9-4EFCC4EA2D4B}"/>
              </a:ext>
            </a:extLst>
          </p:cNvPr>
          <p:cNvSpPr txBox="1">
            <a:spLocks/>
          </p:cNvSpPr>
          <p:nvPr/>
        </p:nvSpPr>
        <p:spPr>
          <a:xfrm>
            <a:off x="407774" y="365126"/>
            <a:ext cx="8761984" cy="7939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4400" dirty="0">
                <a:solidFill>
                  <a:schemeClr val="accent2"/>
                </a:solidFill>
              </a:rPr>
              <a:t>Tegevusaruanded 2019-2023 periood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F5E006-2DBB-BF6E-13AA-8BE9CB8D1848}"/>
              </a:ext>
            </a:extLst>
          </p:cNvPr>
          <p:cNvSpPr txBox="1"/>
          <p:nvPr/>
        </p:nvSpPr>
        <p:spPr>
          <a:xfrm>
            <a:off x="407774" y="1496690"/>
            <a:ext cx="55363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Sisutegevused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Teadustaristu</a:t>
            </a:r>
            <a:r>
              <a:rPr lang="fi-FI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kirjeldus</a:t>
            </a:r>
            <a:r>
              <a:rPr lang="fi-FI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ja </a:t>
            </a: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saavutatud</a:t>
            </a:r>
            <a:r>
              <a:rPr lang="fi-FI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funktsionaalsus</a:t>
            </a:r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Senised eesmärgid ja tulemused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Teadustaristu rahastus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Teadustaristu juhtimise skeem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Teadustaristu rahvusvaheline koostöö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Lisainfo ja Lisafailid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b="1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Läbivad tegevused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Teadustaristu</a:t>
            </a:r>
            <a:r>
              <a:rPr lang="fi-FI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panus</a:t>
            </a:r>
            <a:r>
              <a:rPr lang="fi-FI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nutika</a:t>
            </a:r>
            <a:r>
              <a:rPr lang="fi-FI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spetsialiseerumise</a:t>
            </a:r>
            <a:r>
              <a:rPr lang="fi-FI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kasvuvaldkondadesse</a:t>
            </a:r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Teadustaristu</a:t>
            </a:r>
            <a:r>
              <a:rPr lang="fi-FI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panus</a:t>
            </a:r>
            <a:r>
              <a:rPr lang="fi-FI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avatud</a:t>
            </a:r>
            <a:r>
              <a:rPr lang="fi-FI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teaduse</a:t>
            </a:r>
            <a:r>
              <a:rPr lang="fi-FI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eesmärkidesse</a:t>
            </a:r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Teadustaristu tutvustamine avalikkusele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Teadustaristu kasutamine õppetöös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456F7C-55EF-EC0F-AA5A-414A8DE509B0}"/>
              </a:ext>
            </a:extLst>
          </p:cNvPr>
          <p:cNvSpPr/>
          <p:nvPr/>
        </p:nvSpPr>
        <p:spPr>
          <a:xfrm>
            <a:off x="5944172" y="6046763"/>
            <a:ext cx="5736965" cy="4203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26D8-B6B5-1A81-26AF-95AA06B418A4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3433175" cy="9742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4400" dirty="0">
                <a:solidFill>
                  <a:schemeClr val="accent2"/>
                </a:solidFill>
              </a:rPr>
              <a:t>Moodul</a:t>
            </a: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F013A8ED-3574-80C5-FD22-CBF785623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152" y="0"/>
            <a:ext cx="7709848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D9433D-002E-9BAA-DA02-BD5F902CC516}"/>
              </a:ext>
            </a:extLst>
          </p:cNvPr>
          <p:cNvSpPr/>
          <p:nvPr/>
        </p:nvSpPr>
        <p:spPr>
          <a:xfrm>
            <a:off x="4584526" y="2555310"/>
            <a:ext cx="964504" cy="3131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CCC394-8D49-9B71-3843-D0DD360E28EE}"/>
              </a:ext>
            </a:extLst>
          </p:cNvPr>
          <p:cNvSpPr txBox="1"/>
          <p:nvPr/>
        </p:nvSpPr>
        <p:spPr>
          <a:xfrm>
            <a:off x="554865" y="1502688"/>
            <a:ext cx="39272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Taristu CV – 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hoida kaasajastatuna</a:t>
            </a:r>
          </a:p>
          <a:p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sz="1800" b="1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Eesmärk </a:t>
            </a:r>
            <a:r>
              <a:rPr lang="et-EE" dirty="0">
                <a:solidFill>
                  <a:schemeClr val="tx2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(ETAG ja HTM)</a:t>
            </a:r>
            <a:endParaRPr lang="et-EE" sz="1800" dirty="0">
              <a:solidFill>
                <a:schemeClr val="tx2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et-EE" sz="1800" b="1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 </a:t>
            </a:r>
            <a:r>
              <a:rPr lang="et-EE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koondada teadustaristutega seotud teadus- ja arendustegevuse teavet,</a:t>
            </a:r>
          </a:p>
          <a:p>
            <a:r>
              <a:rPr lang="et-EE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- anda ülevaade teadustaristute kasutusest,</a:t>
            </a:r>
          </a:p>
          <a:p>
            <a:r>
              <a:rPr lang="et-EE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t-EE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olla avalikult kättesaadav,</a:t>
            </a:r>
          </a:p>
          <a:p>
            <a:r>
              <a:rPr lang="et-EE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- andmete kiirem esitamine taotlusvoorudes</a:t>
            </a:r>
            <a:endParaRPr lang="et-EE" sz="1800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Rahvusvahelise osaluse korral kaks taristut.</a:t>
            </a:r>
          </a:p>
          <a:p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Palume </a:t>
            </a:r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täita Inglise keeles 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ühilduvus.</a:t>
            </a:r>
          </a:p>
          <a:p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Olemas üksikasjalik juhend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et-E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4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F41AA2-089F-4CF1-AB18-3ABC7F141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787" y="75732"/>
            <a:ext cx="5344271" cy="67065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534BEA-9D05-1A26-0B20-CF83E5A32D47}"/>
              </a:ext>
            </a:extLst>
          </p:cNvPr>
          <p:cNvSpPr txBox="1"/>
          <p:nvPr/>
        </p:nvSpPr>
        <p:spPr>
          <a:xfrm>
            <a:off x="554865" y="1977700"/>
            <a:ext cx="49830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Seotud andmed – 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Lisatavad juba </a:t>
            </a:r>
            <a:r>
              <a:rPr lang="et-EE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ETISe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vastavate kirjete seast, kus värske info.</a:t>
            </a:r>
          </a:p>
          <a:p>
            <a:endParaRPr lang="et-EE" dirty="0">
              <a:solidFill>
                <a:schemeClr val="accent2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Seotud teadustaristu 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tuleb veidi oodata kuni taristu kirjeid luuakse</a:t>
            </a:r>
          </a:p>
          <a:p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Seotud teadusaparatuur 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soetusmaksumus al.10000€</a:t>
            </a:r>
          </a:p>
          <a:p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Projektid, publikatsioonid 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viimased 5 aastat.</a:t>
            </a:r>
            <a:endParaRPr lang="et-EE" dirty="0">
              <a:solidFill>
                <a:schemeClr val="accent2"/>
              </a:solidFill>
            </a:endParaRPr>
          </a:p>
          <a:p>
            <a:r>
              <a:rPr lang="et-EE" u="sng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Publikatsioonides peab olema lõpus viide vastavale teadustaristule.</a:t>
            </a:r>
          </a:p>
          <a:p>
            <a:endParaRPr lang="et-EE" u="sng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t-EE" u="sng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12F36F-B3A8-B02E-9805-395AB3E59943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3433175" cy="9742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4400" dirty="0">
                <a:solidFill>
                  <a:schemeClr val="accent2"/>
                </a:solidFill>
              </a:rPr>
              <a:t>Moodul</a:t>
            </a:r>
          </a:p>
        </p:txBody>
      </p:sp>
    </p:spTree>
    <p:extLst>
      <p:ext uri="{BB962C8B-B14F-4D97-AF65-F5344CB8AC3E}">
        <p14:creationId xmlns:p14="http://schemas.microsoft.com/office/powerpoint/2010/main" val="122539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FCFE70-D0FB-23F9-F403-CFD05E092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0"/>
            <a:ext cx="5715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3A2837-F344-6AE2-EB92-B9A15F3B7F7D}"/>
              </a:ext>
            </a:extLst>
          </p:cNvPr>
          <p:cNvSpPr txBox="1"/>
          <p:nvPr/>
        </p:nvSpPr>
        <p:spPr>
          <a:xfrm>
            <a:off x="554865" y="1968560"/>
            <a:ext cx="48928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Väärtused vastava aasta kohta.</a:t>
            </a:r>
            <a:br>
              <a:rPr lang="et-EE" u="sng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t-EE" kern="1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P</a:t>
            </a:r>
            <a:r>
              <a:rPr lang="et-EE" sz="1800" kern="1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uudumisel märkida null, kui näitaja on asjakohatu märkida N/A.</a:t>
            </a:r>
            <a:endParaRPr lang="et-EE" u="sng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  <a:p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Publikatsioonid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loetakse publitseerimise aasta järgi automaatselt.</a:t>
            </a:r>
          </a:p>
          <a:p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Kasutajate rahulolu 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alates uuest teekaardist.</a:t>
            </a:r>
          </a:p>
          <a:p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Võimalik lisada </a:t>
            </a:r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veel viis näitajat.</a:t>
            </a:r>
          </a:p>
          <a:p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Uue kirje alustamiseks 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(ka tulevased teekaardi teadustaristud)</a:t>
            </a:r>
            <a:r>
              <a:rPr lang="et-EE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saada Taristu eesti ja ingliskeelne nimi, akronüüm, veebilink ning kontaktisik aadressile: </a:t>
            </a:r>
            <a:r>
              <a:rPr lang="et-EE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sigrid.soomer@etag.ee</a:t>
            </a:r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t-EE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t-EE" dirty="0">
              <a:solidFill>
                <a:schemeClr val="accent2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3692769-F0D8-0A89-F15E-7144853A9D22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3433175" cy="9742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4400" dirty="0">
                <a:solidFill>
                  <a:schemeClr val="accent2"/>
                </a:solidFill>
              </a:rPr>
              <a:t>Moodul</a:t>
            </a:r>
          </a:p>
        </p:txBody>
      </p:sp>
    </p:spTree>
    <p:extLst>
      <p:ext uri="{BB962C8B-B14F-4D97-AF65-F5344CB8AC3E}">
        <p14:creationId xmlns:p14="http://schemas.microsoft.com/office/powerpoint/2010/main" val="3625554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6642-C0E9-817D-B7BC-30A8F9A2DA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Küsimused!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1E338C-D763-85A1-8014-3C525CCD1B48}"/>
              </a:ext>
            </a:extLst>
          </p:cNvPr>
          <p:cNvSpPr txBox="1"/>
          <p:nvPr/>
        </p:nvSpPr>
        <p:spPr>
          <a:xfrm>
            <a:off x="515155" y="5497305"/>
            <a:ext cx="4082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Hilisemad küsimused:</a:t>
            </a:r>
          </a:p>
          <a:p>
            <a:r>
              <a:rPr lang="et-EE" dirty="0">
                <a:hlinkClick r:id="rId2"/>
              </a:rPr>
              <a:t>Sigrid.soomer@etag.ee</a:t>
            </a:r>
            <a:endParaRPr lang="et-EE" dirty="0"/>
          </a:p>
          <a:p>
            <a:r>
              <a:rPr lang="et-EE" dirty="0"/>
              <a:t>55574443</a:t>
            </a:r>
          </a:p>
        </p:txBody>
      </p:sp>
    </p:spTree>
    <p:extLst>
      <p:ext uri="{BB962C8B-B14F-4D97-AF65-F5344CB8AC3E}">
        <p14:creationId xmlns:p14="http://schemas.microsoft.com/office/powerpoint/2010/main" val="1602678289"/>
      </p:ext>
    </p:extLst>
  </p:cSld>
  <p:clrMapOvr>
    <a:masterClrMapping/>
  </p:clrMapOvr>
</p:sld>
</file>

<file path=ppt/theme/theme1.xml><?xml version="1.0" encoding="utf-8"?>
<a:theme xmlns:a="http://schemas.openxmlformats.org/drawingml/2006/main" name="ETAg ">
  <a:themeElements>
    <a:clrScheme name="Kohandatud 2">
      <a:dk1>
        <a:srgbClr val="6638B6"/>
      </a:dk1>
      <a:lt1>
        <a:srgbClr val="FFFFFF"/>
      </a:lt1>
      <a:dk2>
        <a:srgbClr val="000000"/>
      </a:dk2>
      <a:lt2>
        <a:srgbClr val="FFFFFF"/>
      </a:lt2>
      <a:accent1>
        <a:srgbClr val="6638B6"/>
      </a:accent1>
      <a:accent2>
        <a:srgbClr val="000000"/>
      </a:accent2>
      <a:accent3>
        <a:srgbClr val="8560C5"/>
      </a:accent3>
      <a:accent4>
        <a:srgbClr val="333333"/>
      </a:accent4>
      <a:accent5>
        <a:srgbClr val="B29BDB"/>
      </a:accent5>
      <a:accent6>
        <a:srgbClr val="808080"/>
      </a:accent6>
      <a:hlink>
        <a:srgbClr val="6638B6"/>
      </a:hlink>
      <a:folHlink>
        <a:srgbClr val="B29BD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Suitsukla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Words>415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ETAg </vt:lpstr>
      <vt:lpstr>Teadustaristu moodul ja teekaardi teadustaristute tegevusaruannete esitamine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Küsimused!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Külli Kalmus</dc:creator>
  <cp:lastModifiedBy>Sigrid Soomer</cp:lastModifiedBy>
  <cp:revision>60</cp:revision>
  <dcterms:created xsi:type="dcterms:W3CDTF">2022-03-02T09:21:52Z</dcterms:created>
  <dcterms:modified xsi:type="dcterms:W3CDTF">2024-02-01T10:49:19Z</dcterms:modified>
</cp:coreProperties>
</file>