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handoutMasterIdLst>
    <p:handoutMasterId r:id="rId27"/>
  </p:handoutMasterIdLst>
  <p:sldIdLst>
    <p:sldId id="256" r:id="rId5"/>
    <p:sldId id="276" r:id="rId6"/>
    <p:sldId id="277" r:id="rId7"/>
    <p:sldId id="260" r:id="rId8"/>
    <p:sldId id="283" r:id="rId9"/>
    <p:sldId id="280" r:id="rId10"/>
    <p:sldId id="279" r:id="rId11"/>
    <p:sldId id="278" r:id="rId12"/>
    <p:sldId id="292" r:id="rId13"/>
    <p:sldId id="287" r:id="rId14"/>
    <p:sldId id="288" r:id="rId15"/>
    <p:sldId id="289" r:id="rId16"/>
    <p:sldId id="293" r:id="rId17"/>
    <p:sldId id="294" r:id="rId18"/>
    <p:sldId id="295" r:id="rId19"/>
    <p:sldId id="296" r:id="rId20"/>
    <p:sldId id="297" r:id="rId21"/>
    <p:sldId id="299" r:id="rId22"/>
    <p:sldId id="298" r:id="rId23"/>
    <p:sldId id="291" r:id="rId24"/>
    <p:sldId id="272"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8B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72375A-479B-4239-AE0C-3CFB4F3F6104}" v="440" dt="2024-12-02T11:33:53.3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riit Tamm ETAG" userId="bd8f2561-17ed-47af-8651-26db97d9ac2f" providerId="ADAL" clId="{B572375A-479B-4239-AE0C-3CFB4F3F6104}"/>
    <pc:docChg chg="custSel addSld delSld modSld">
      <pc:chgData name="Priit Tamm ETAG" userId="bd8f2561-17ed-47af-8651-26db97d9ac2f" providerId="ADAL" clId="{B572375A-479B-4239-AE0C-3CFB4F3F6104}" dt="2024-12-02T11:33:53.380" v="786" actId="20577"/>
      <pc:docMkLst>
        <pc:docMk/>
      </pc:docMkLst>
      <pc:sldChg chg="modSp mod">
        <pc:chgData name="Priit Tamm ETAG" userId="bd8f2561-17ed-47af-8651-26db97d9ac2f" providerId="ADAL" clId="{B572375A-479B-4239-AE0C-3CFB4F3F6104}" dt="2024-12-02T08:27:15.405" v="741" actId="20577"/>
        <pc:sldMkLst>
          <pc:docMk/>
          <pc:sldMk cId="3396420749" sldId="260"/>
        </pc:sldMkLst>
        <pc:spChg chg="mod">
          <ac:chgData name="Priit Tamm ETAG" userId="bd8f2561-17ed-47af-8651-26db97d9ac2f" providerId="ADAL" clId="{B572375A-479B-4239-AE0C-3CFB4F3F6104}" dt="2024-12-02T08:27:15.405" v="741" actId="20577"/>
          <ac:spMkLst>
            <pc:docMk/>
            <pc:sldMk cId="3396420749" sldId="260"/>
            <ac:spMk id="3" creationId="{EE8D8FA1-2D93-CB84-70E0-C0616929C427}"/>
          </ac:spMkLst>
        </pc:spChg>
      </pc:sldChg>
      <pc:sldChg chg="del">
        <pc:chgData name="Priit Tamm ETAG" userId="bd8f2561-17ed-47af-8651-26db97d9ac2f" providerId="ADAL" clId="{B572375A-479B-4239-AE0C-3CFB4F3F6104}" dt="2024-11-29T11:59:20.164" v="430" actId="2696"/>
        <pc:sldMkLst>
          <pc:docMk/>
          <pc:sldMk cId="3691220094" sldId="275"/>
        </pc:sldMkLst>
      </pc:sldChg>
      <pc:sldChg chg="modSp mod">
        <pc:chgData name="Priit Tamm ETAG" userId="bd8f2561-17ed-47af-8651-26db97d9ac2f" providerId="ADAL" clId="{B572375A-479B-4239-AE0C-3CFB4F3F6104}" dt="2024-12-02T11:33:53.380" v="786" actId="20577"/>
        <pc:sldMkLst>
          <pc:docMk/>
          <pc:sldMk cId="637922799" sldId="280"/>
        </pc:sldMkLst>
        <pc:spChg chg="mod">
          <ac:chgData name="Priit Tamm ETAG" userId="bd8f2561-17ed-47af-8651-26db97d9ac2f" providerId="ADAL" clId="{B572375A-479B-4239-AE0C-3CFB4F3F6104}" dt="2024-12-02T11:33:53.380" v="786" actId="20577"/>
          <ac:spMkLst>
            <pc:docMk/>
            <pc:sldMk cId="637922799" sldId="280"/>
            <ac:spMk id="3" creationId="{833EDE72-BFEB-0426-D629-234528672480}"/>
          </ac:spMkLst>
        </pc:spChg>
      </pc:sldChg>
      <pc:sldChg chg="del">
        <pc:chgData name="Priit Tamm ETAG" userId="bd8f2561-17ed-47af-8651-26db97d9ac2f" providerId="ADAL" clId="{B572375A-479B-4239-AE0C-3CFB4F3F6104}" dt="2024-11-29T12:06:17.065" v="497" actId="47"/>
        <pc:sldMkLst>
          <pc:docMk/>
          <pc:sldMk cId="26624200" sldId="281"/>
        </pc:sldMkLst>
      </pc:sldChg>
      <pc:sldChg chg="modSp del mod">
        <pc:chgData name="Priit Tamm ETAG" userId="bd8f2561-17ed-47af-8651-26db97d9ac2f" providerId="ADAL" clId="{B572375A-479B-4239-AE0C-3CFB4F3F6104}" dt="2024-11-29T12:06:21.026" v="498" actId="47"/>
        <pc:sldMkLst>
          <pc:docMk/>
          <pc:sldMk cId="2501371700" sldId="282"/>
        </pc:sldMkLst>
        <pc:spChg chg="mod">
          <ac:chgData name="Priit Tamm ETAG" userId="bd8f2561-17ed-47af-8651-26db97d9ac2f" providerId="ADAL" clId="{B572375A-479B-4239-AE0C-3CFB4F3F6104}" dt="2024-11-29T12:05:23.453" v="496" actId="20577"/>
          <ac:spMkLst>
            <pc:docMk/>
            <pc:sldMk cId="2501371700" sldId="282"/>
            <ac:spMk id="3" creationId="{9DFDA536-72F5-91FD-0E5B-BED4C10F8A55}"/>
          </ac:spMkLst>
        </pc:spChg>
      </pc:sldChg>
      <pc:sldChg chg="modSp mod">
        <pc:chgData name="Priit Tamm ETAG" userId="bd8f2561-17ed-47af-8651-26db97d9ac2f" providerId="ADAL" clId="{B572375A-479B-4239-AE0C-3CFB4F3F6104}" dt="2024-12-02T09:15:51.888" v="772" actId="20577"/>
        <pc:sldMkLst>
          <pc:docMk/>
          <pc:sldMk cId="1449514597" sldId="283"/>
        </pc:sldMkLst>
        <pc:spChg chg="mod">
          <ac:chgData name="Priit Tamm ETAG" userId="bd8f2561-17ed-47af-8651-26db97d9ac2f" providerId="ADAL" clId="{B572375A-479B-4239-AE0C-3CFB4F3F6104}" dt="2024-12-02T09:15:51.888" v="772" actId="20577"/>
          <ac:spMkLst>
            <pc:docMk/>
            <pc:sldMk cId="1449514597" sldId="283"/>
            <ac:spMk id="3" creationId="{99BC4BD2-27C1-9A23-E2DF-4B63167937F2}"/>
          </ac:spMkLst>
        </pc:spChg>
      </pc:sldChg>
      <pc:sldChg chg="del">
        <pc:chgData name="Priit Tamm ETAG" userId="bd8f2561-17ed-47af-8651-26db97d9ac2f" providerId="ADAL" clId="{B572375A-479B-4239-AE0C-3CFB4F3F6104}" dt="2024-11-29T11:10:32.461" v="0" actId="2696"/>
        <pc:sldMkLst>
          <pc:docMk/>
          <pc:sldMk cId="2896124485" sldId="284"/>
        </pc:sldMkLst>
      </pc:sldChg>
      <pc:sldChg chg="del">
        <pc:chgData name="Priit Tamm ETAG" userId="bd8f2561-17ed-47af-8651-26db97d9ac2f" providerId="ADAL" clId="{B572375A-479B-4239-AE0C-3CFB4F3F6104}" dt="2024-11-29T11:10:32.461" v="0" actId="2696"/>
        <pc:sldMkLst>
          <pc:docMk/>
          <pc:sldMk cId="2075598128" sldId="285"/>
        </pc:sldMkLst>
      </pc:sldChg>
      <pc:sldChg chg="del">
        <pc:chgData name="Priit Tamm ETAG" userId="bd8f2561-17ed-47af-8651-26db97d9ac2f" providerId="ADAL" clId="{B572375A-479B-4239-AE0C-3CFB4F3F6104}" dt="2024-11-29T11:10:32.461" v="0" actId="2696"/>
        <pc:sldMkLst>
          <pc:docMk/>
          <pc:sldMk cId="3500740014" sldId="286"/>
        </pc:sldMkLst>
      </pc:sldChg>
      <pc:sldChg chg="del">
        <pc:chgData name="Priit Tamm ETAG" userId="bd8f2561-17ed-47af-8651-26db97d9ac2f" providerId="ADAL" clId="{B572375A-479B-4239-AE0C-3CFB4F3F6104}" dt="2024-11-29T11:20:11.773" v="421" actId="2696"/>
        <pc:sldMkLst>
          <pc:docMk/>
          <pc:sldMk cId="1793623725" sldId="290"/>
        </pc:sldMkLst>
      </pc:sldChg>
      <pc:sldChg chg="modSp mod">
        <pc:chgData name="Priit Tamm ETAG" userId="bd8f2561-17ed-47af-8651-26db97d9ac2f" providerId="ADAL" clId="{B572375A-479B-4239-AE0C-3CFB4F3F6104}" dt="2024-11-29T12:19:47.269" v="536" actId="20577"/>
        <pc:sldMkLst>
          <pc:docMk/>
          <pc:sldMk cId="3307583272" sldId="296"/>
        </pc:sldMkLst>
        <pc:spChg chg="mod">
          <ac:chgData name="Priit Tamm ETAG" userId="bd8f2561-17ed-47af-8651-26db97d9ac2f" providerId="ADAL" clId="{B572375A-479B-4239-AE0C-3CFB4F3F6104}" dt="2024-11-29T12:19:47.269" v="536" actId="20577"/>
          <ac:spMkLst>
            <pc:docMk/>
            <pc:sldMk cId="3307583272" sldId="296"/>
            <ac:spMk id="3" creationId="{6AB62B02-16A7-E59C-9B3A-DC56C166ABC1}"/>
          </ac:spMkLst>
        </pc:spChg>
      </pc:sldChg>
      <pc:sldChg chg="modSp mod">
        <pc:chgData name="Priit Tamm ETAG" userId="bd8f2561-17ed-47af-8651-26db97d9ac2f" providerId="ADAL" clId="{B572375A-479B-4239-AE0C-3CFB4F3F6104}" dt="2024-11-29T12:33:35.863" v="725" actId="20577"/>
        <pc:sldMkLst>
          <pc:docMk/>
          <pc:sldMk cId="1666216017" sldId="297"/>
        </pc:sldMkLst>
        <pc:spChg chg="mod">
          <ac:chgData name="Priit Tamm ETAG" userId="bd8f2561-17ed-47af-8651-26db97d9ac2f" providerId="ADAL" clId="{B572375A-479B-4239-AE0C-3CFB4F3F6104}" dt="2024-11-29T12:33:35.863" v="725" actId="20577"/>
          <ac:spMkLst>
            <pc:docMk/>
            <pc:sldMk cId="1666216017" sldId="297"/>
            <ac:spMk id="2" creationId="{F0BD533C-7575-B4BF-B18D-D5373605925A}"/>
          </ac:spMkLst>
        </pc:spChg>
        <pc:spChg chg="mod">
          <ac:chgData name="Priit Tamm ETAG" userId="bd8f2561-17ed-47af-8651-26db97d9ac2f" providerId="ADAL" clId="{B572375A-479B-4239-AE0C-3CFB4F3F6104}" dt="2024-11-29T12:22:32.411" v="540" actId="20577"/>
          <ac:spMkLst>
            <pc:docMk/>
            <pc:sldMk cId="1666216017" sldId="297"/>
            <ac:spMk id="3" creationId="{C3426942-722E-E462-D3D0-4D7A7EFAC566}"/>
          </ac:spMkLst>
        </pc:spChg>
      </pc:sldChg>
      <pc:sldChg chg="modSp new mod">
        <pc:chgData name="Priit Tamm ETAG" userId="bd8f2561-17ed-47af-8651-26db97d9ac2f" providerId="ADAL" clId="{B572375A-479B-4239-AE0C-3CFB4F3F6104}" dt="2024-11-29T11:20:17.972" v="423" actId="207"/>
        <pc:sldMkLst>
          <pc:docMk/>
          <pc:sldMk cId="1514647048" sldId="298"/>
        </pc:sldMkLst>
        <pc:spChg chg="mod">
          <ac:chgData name="Priit Tamm ETAG" userId="bd8f2561-17ed-47af-8651-26db97d9ac2f" providerId="ADAL" clId="{B572375A-479B-4239-AE0C-3CFB4F3F6104}" dt="2024-11-29T11:11:07.368" v="16" actId="20577"/>
          <ac:spMkLst>
            <pc:docMk/>
            <pc:sldMk cId="1514647048" sldId="298"/>
            <ac:spMk id="2" creationId="{9B5DE2B8-75D6-A7CB-48CB-6EF5EC218183}"/>
          </ac:spMkLst>
        </pc:spChg>
        <pc:spChg chg="mod">
          <ac:chgData name="Priit Tamm ETAG" userId="bd8f2561-17ed-47af-8651-26db97d9ac2f" providerId="ADAL" clId="{B572375A-479B-4239-AE0C-3CFB4F3F6104}" dt="2024-11-29T11:20:17.972" v="423" actId="207"/>
          <ac:spMkLst>
            <pc:docMk/>
            <pc:sldMk cId="1514647048" sldId="298"/>
            <ac:spMk id="3" creationId="{17F64C84-3C01-39D2-A84D-B81931A9EBEF}"/>
          </ac:spMkLst>
        </pc:spChg>
      </pc:sldChg>
      <pc:sldChg chg="modSp new mod">
        <pc:chgData name="Priit Tamm ETAG" userId="bd8f2561-17ed-47af-8651-26db97d9ac2f" providerId="ADAL" clId="{B572375A-479B-4239-AE0C-3CFB4F3F6104}" dt="2024-11-29T13:11:48.831" v="735" actId="20577"/>
        <pc:sldMkLst>
          <pc:docMk/>
          <pc:sldMk cId="4174355576" sldId="299"/>
        </pc:sldMkLst>
        <pc:spChg chg="mod">
          <ac:chgData name="Priit Tamm ETAG" userId="bd8f2561-17ed-47af-8651-26db97d9ac2f" providerId="ADAL" clId="{B572375A-479B-4239-AE0C-3CFB4F3F6104}" dt="2024-11-29T12:32:01.653" v="662" actId="20577"/>
          <ac:spMkLst>
            <pc:docMk/>
            <pc:sldMk cId="4174355576" sldId="299"/>
            <ac:spMk id="2" creationId="{15B0DC16-2F9C-3C7A-3473-668759D0D10E}"/>
          </ac:spMkLst>
        </pc:spChg>
        <pc:spChg chg="mod">
          <ac:chgData name="Priit Tamm ETAG" userId="bd8f2561-17ed-47af-8651-26db97d9ac2f" providerId="ADAL" clId="{B572375A-479B-4239-AE0C-3CFB4F3F6104}" dt="2024-11-29T13:11:48.831" v="735" actId="20577"/>
          <ac:spMkLst>
            <pc:docMk/>
            <pc:sldMk cId="4174355576" sldId="299"/>
            <ac:spMk id="3" creationId="{0262A8AF-C67A-0E10-7695-93DA376D3F1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a:extLst>
              <a:ext uri="{FF2B5EF4-FFF2-40B4-BE49-F238E27FC236}">
                <a16:creationId xmlns:a16="http://schemas.microsoft.com/office/drawing/2014/main" id="{056128F3-BD04-4CFC-B182-EA3F9D61C29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Kuupäeva kohatäide 2">
            <a:extLst>
              <a:ext uri="{FF2B5EF4-FFF2-40B4-BE49-F238E27FC236}">
                <a16:creationId xmlns:a16="http://schemas.microsoft.com/office/drawing/2014/main" id="{1DEBADB8-CAD2-4E70-BDAE-DCEF611B6AF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7E8ECB9-1587-4FBB-974D-C8B3C0CA6281}" type="datetimeFigureOut">
              <a:rPr lang="en-GB" smtClean="0"/>
              <a:t>02/12/2024</a:t>
            </a:fld>
            <a:endParaRPr lang="en-GB"/>
          </a:p>
        </p:txBody>
      </p:sp>
      <p:sp>
        <p:nvSpPr>
          <p:cNvPr id="4" name="Jaluse kohatäide 3">
            <a:extLst>
              <a:ext uri="{FF2B5EF4-FFF2-40B4-BE49-F238E27FC236}">
                <a16:creationId xmlns:a16="http://schemas.microsoft.com/office/drawing/2014/main" id="{90C3E150-235D-4B7C-90F1-43B236CE5D2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aidinumbri kohatäide 4">
            <a:extLst>
              <a:ext uri="{FF2B5EF4-FFF2-40B4-BE49-F238E27FC236}">
                <a16:creationId xmlns:a16="http://schemas.microsoft.com/office/drawing/2014/main" id="{0B1C4FDD-84FB-41D2-93DC-C51FAD2845A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0EF413E-1A61-480A-84C5-DC9A89285BCD}" type="slidenum">
              <a:rPr lang="en-GB" smtClean="0"/>
              <a:t>‹#›</a:t>
            </a:fld>
            <a:endParaRPr lang="en-GB"/>
          </a:p>
        </p:txBody>
      </p:sp>
    </p:spTree>
    <p:extLst>
      <p:ext uri="{BB962C8B-B14F-4D97-AF65-F5344CB8AC3E}">
        <p14:creationId xmlns:p14="http://schemas.microsoft.com/office/powerpoint/2010/main" val="27556084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Kuupäeva kohatäid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44C01A-D788-4923-A4D6-F6BF7A5B072D}" type="datetimeFigureOut">
              <a:rPr lang="en-GB" smtClean="0"/>
              <a:t>02/12/2024</a:t>
            </a:fld>
            <a:endParaRPr lang="en-GB"/>
          </a:p>
        </p:txBody>
      </p:sp>
      <p:sp>
        <p:nvSpPr>
          <p:cNvPr id="4" name="Slaidi pildi kohatä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Märkmete kohatäid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GB"/>
          </a:p>
        </p:txBody>
      </p:sp>
      <p:sp>
        <p:nvSpPr>
          <p:cNvPr id="6" name="Jaluse kohatäid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aidinumbri kohatä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28EFAD-6C77-4B57-858D-B1ABC7D3A00E}" type="slidenum">
              <a:rPr lang="en-GB" smtClean="0"/>
              <a:t>‹#›</a:t>
            </a:fld>
            <a:endParaRPr lang="en-GB"/>
          </a:p>
        </p:txBody>
      </p:sp>
    </p:spTree>
    <p:extLst>
      <p:ext uri="{BB962C8B-B14F-4D97-AF65-F5344CB8AC3E}">
        <p14:creationId xmlns:p14="http://schemas.microsoft.com/office/powerpoint/2010/main" val="2919583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leht tum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464DD-8543-46FA-98EC-2688834A1390}"/>
              </a:ext>
            </a:extLst>
          </p:cNvPr>
          <p:cNvSpPr>
            <a:spLocks noGrp="1"/>
          </p:cNvSpPr>
          <p:nvPr>
            <p:ph type="ctrTitle" hasCustomPrompt="1"/>
          </p:nvPr>
        </p:nvSpPr>
        <p:spPr>
          <a:xfrm>
            <a:off x="1524000" y="1122363"/>
            <a:ext cx="9144000" cy="2387600"/>
          </a:xfrm>
        </p:spPr>
        <p:txBody>
          <a:bodyPr anchor="b"/>
          <a:lstStyle>
            <a:lvl1pPr algn="ctr">
              <a:defRPr sz="6000"/>
            </a:lvl1pPr>
          </a:lstStyle>
          <a:p>
            <a:r>
              <a:rPr lang="en-US" err="1"/>
              <a:t>Klõpsake</a:t>
            </a:r>
            <a:r>
              <a:rPr lang="en-US"/>
              <a:t> </a:t>
            </a:r>
            <a:r>
              <a:rPr lang="en-US" err="1"/>
              <a:t>pealkirja</a:t>
            </a:r>
            <a:r>
              <a:rPr lang="en-US"/>
              <a:t> </a:t>
            </a:r>
            <a:r>
              <a:rPr lang="en-US" err="1"/>
              <a:t>lisamiseks</a:t>
            </a:r>
            <a:endParaRPr lang="en-US"/>
          </a:p>
        </p:txBody>
      </p:sp>
      <p:sp>
        <p:nvSpPr>
          <p:cNvPr id="3" name="Subtitle 2">
            <a:extLst>
              <a:ext uri="{FF2B5EF4-FFF2-40B4-BE49-F238E27FC236}">
                <a16:creationId xmlns:a16="http://schemas.microsoft.com/office/drawing/2014/main" id="{5B99DF9E-0EDF-41C2-9A64-C47ED6951C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8" name="Pilt 7">
            <a:extLst>
              <a:ext uri="{FF2B5EF4-FFF2-40B4-BE49-F238E27FC236}">
                <a16:creationId xmlns:a16="http://schemas.microsoft.com/office/drawing/2014/main" id="{86EB4E15-6716-4608-9CDD-3C29FF655B13}"/>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9360000" y="468000"/>
            <a:ext cx="2606353" cy="815842"/>
          </a:xfrm>
          <a:prstGeom prst="rect">
            <a:avLst/>
          </a:prstGeom>
        </p:spPr>
      </p:pic>
    </p:spTree>
    <p:extLst>
      <p:ext uri="{BB962C8B-B14F-4D97-AF65-F5344CB8AC3E}">
        <p14:creationId xmlns:p14="http://schemas.microsoft.com/office/powerpoint/2010/main" val="280364948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kasti tum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CC8198D-3ABF-4207-9E61-9040ECB64194}"/>
              </a:ext>
            </a:extLst>
          </p:cNvPr>
          <p:cNvSpPr>
            <a:spLocks noGrp="1"/>
          </p:cNvSpPr>
          <p:nvPr>
            <p:ph type="body" idx="1" hasCustomPrompt="1"/>
          </p:nvPr>
        </p:nvSpPr>
        <p:spPr>
          <a:xfrm>
            <a:off x="838200" y="1997686"/>
            <a:ext cx="5157787" cy="823912"/>
          </a:xfrm>
        </p:spPr>
        <p:txBody>
          <a:bodyPr anchor="ct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PEALKIRI</a:t>
            </a:r>
          </a:p>
        </p:txBody>
      </p:sp>
      <p:sp>
        <p:nvSpPr>
          <p:cNvPr id="4" name="Content Placeholder 3">
            <a:extLst>
              <a:ext uri="{FF2B5EF4-FFF2-40B4-BE49-F238E27FC236}">
                <a16:creationId xmlns:a16="http://schemas.microsoft.com/office/drawing/2014/main" id="{C3A6CD39-497E-4281-98B6-7AB29617F5CE}"/>
              </a:ext>
            </a:extLst>
          </p:cNvPr>
          <p:cNvSpPr>
            <a:spLocks noGrp="1"/>
          </p:cNvSpPr>
          <p:nvPr>
            <p:ph sz="half" idx="2" hasCustomPrompt="1"/>
          </p:nvPr>
        </p:nvSpPr>
        <p:spPr>
          <a:xfrm>
            <a:off x="838200" y="2821598"/>
            <a:ext cx="5157787" cy="3684588"/>
          </a:xfrm>
        </p:spPr>
        <p:txBody>
          <a:bodyPr/>
          <a:lstStyle/>
          <a:p>
            <a:pPr lvl="0"/>
            <a:r>
              <a:rPr lang="en-US" err="1"/>
              <a:t>Lisage</a:t>
            </a:r>
            <a:r>
              <a:rPr lang="en-US"/>
              <a:t> </a:t>
            </a:r>
            <a:r>
              <a:rPr lang="en-US" err="1"/>
              <a:t>tekst</a:t>
            </a:r>
            <a:r>
              <a:rPr lang="en-US"/>
              <a:t> </a:t>
            </a:r>
            <a:r>
              <a:rPr lang="en-US" err="1"/>
              <a:t>või</a:t>
            </a:r>
            <a:r>
              <a:rPr lang="en-US"/>
              <a:t> </a:t>
            </a:r>
            <a:r>
              <a:rPr lang="en-US" err="1"/>
              <a:t>valige</a:t>
            </a:r>
            <a:r>
              <a:rPr lang="en-US"/>
              <a:t> </a:t>
            </a:r>
            <a:r>
              <a:rPr lang="en-US" err="1"/>
              <a:t>ikoon</a:t>
            </a:r>
            <a:r>
              <a:rPr lang="en-US"/>
              <a:t> </a:t>
            </a:r>
            <a:r>
              <a:rPr lang="en-US" err="1"/>
              <a:t>pildi</a:t>
            </a:r>
            <a:r>
              <a:rPr lang="en-US"/>
              <a:t> </a:t>
            </a:r>
            <a:r>
              <a:rPr lang="en-US" err="1"/>
              <a:t>lisamiseks</a:t>
            </a:r>
            <a:endParaRPr lang="en-US"/>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560CFA0-FD7D-4DFF-8285-DE9C94DDFCBA}"/>
              </a:ext>
            </a:extLst>
          </p:cNvPr>
          <p:cNvSpPr>
            <a:spLocks noGrp="1"/>
          </p:cNvSpPr>
          <p:nvPr>
            <p:ph type="body" sz="quarter" idx="3" hasCustomPrompt="1"/>
          </p:nvPr>
        </p:nvSpPr>
        <p:spPr>
          <a:xfrm>
            <a:off x="6170612" y="1997686"/>
            <a:ext cx="5183188" cy="823912"/>
          </a:xfrm>
        </p:spPr>
        <p:txBody>
          <a:bodyPr anchor="ct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PEALKIRI</a:t>
            </a:r>
          </a:p>
        </p:txBody>
      </p:sp>
      <p:sp>
        <p:nvSpPr>
          <p:cNvPr id="6" name="Content Placeholder 5">
            <a:extLst>
              <a:ext uri="{FF2B5EF4-FFF2-40B4-BE49-F238E27FC236}">
                <a16:creationId xmlns:a16="http://schemas.microsoft.com/office/drawing/2014/main" id="{82A81980-7CA7-40CC-9E8C-E2CC362D2114}"/>
              </a:ext>
            </a:extLst>
          </p:cNvPr>
          <p:cNvSpPr>
            <a:spLocks noGrp="1"/>
          </p:cNvSpPr>
          <p:nvPr>
            <p:ph sz="quarter" idx="4" hasCustomPrompt="1"/>
          </p:nvPr>
        </p:nvSpPr>
        <p:spPr>
          <a:xfrm>
            <a:off x="6170612" y="2821598"/>
            <a:ext cx="5183188" cy="3684588"/>
          </a:xfrm>
        </p:spPr>
        <p:txBody>
          <a:bodyPr/>
          <a:lstStyle/>
          <a:p>
            <a:pPr lvl="0"/>
            <a:r>
              <a:rPr lang="en-US" err="1"/>
              <a:t>Lisage</a:t>
            </a:r>
            <a:r>
              <a:rPr lang="en-US"/>
              <a:t> </a:t>
            </a:r>
            <a:r>
              <a:rPr lang="en-US" err="1"/>
              <a:t>tekst</a:t>
            </a:r>
            <a:r>
              <a:rPr lang="en-US"/>
              <a:t> </a:t>
            </a:r>
            <a:r>
              <a:rPr lang="en-US" err="1"/>
              <a:t>või</a:t>
            </a:r>
            <a:r>
              <a:rPr lang="en-US"/>
              <a:t> </a:t>
            </a:r>
            <a:r>
              <a:rPr lang="en-US" err="1"/>
              <a:t>valige</a:t>
            </a:r>
            <a:r>
              <a:rPr lang="en-US"/>
              <a:t> </a:t>
            </a:r>
            <a:r>
              <a:rPr lang="en-US" err="1"/>
              <a:t>ikoon</a:t>
            </a:r>
            <a:r>
              <a:rPr lang="en-US"/>
              <a:t> </a:t>
            </a:r>
            <a:r>
              <a:rPr lang="en-US" err="1"/>
              <a:t>pildi</a:t>
            </a:r>
            <a:r>
              <a:rPr lang="en-US"/>
              <a:t> </a:t>
            </a:r>
            <a:r>
              <a:rPr lang="en-US" err="1"/>
              <a:t>lisamiseks</a:t>
            </a:r>
            <a:endParaRPr lang="en-US"/>
          </a:p>
          <a:p>
            <a:pPr lvl="1"/>
            <a:r>
              <a:rPr lang="en-US"/>
              <a:t>Second level</a:t>
            </a:r>
          </a:p>
          <a:p>
            <a:pPr lvl="2"/>
            <a:r>
              <a:rPr lang="en-US"/>
              <a:t>Third level</a:t>
            </a:r>
          </a:p>
          <a:p>
            <a:pPr lvl="3"/>
            <a:r>
              <a:rPr lang="en-US"/>
              <a:t>Fourth level</a:t>
            </a:r>
          </a:p>
          <a:p>
            <a:pPr lvl="4"/>
            <a:r>
              <a:rPr lang="en-US"/>
              <a:t>Fifth level</a:t>
            </a:r>
          </a:p>
        </p:txBody>
      </p:sp>
      <p:sp>
        <p:nvSpPr>
          <p:cNvPr id="10" name="Title 1">
            <a:extLst>
              <a:ext uri="{FF2B5EF4-FFF2-40B4-BE49-F238E27FC236}">
                <a16:creationId xmlns:a16="http://schemas.microsoft.com/office/drawing/2014/main" id="{64EDB458-107A-4876-87BB-69FB81F7E147}"/>
              </a:ext>
            </a:extLst>
          </p:cNvPr>
          <p:cNvSpPr>
            <a:spLocks noGrp="1"/>
          </p:cNvSpPr>
          <p:nvPr>
            <p:ph type="title" hasCustomPrompt="1"/>
          </p:nvPr>
        </p:nvSpPr>
        <p:spPr>
          <a:xfrm>
            <a:off x="838200" y="0"/>
            <a:ext cx="8200292" cy="1800000"/>
          </a:xfrm>
        </p:spPr>
        <p:txBody>
          <a:bodyPr/>
          <a:lstStyle>
            <a:lvl1pPr>
              <a:defRPr/>
            </a:lvl1pPr>
          </a:lstStyle>
          <a:p>
            <a:r>
              <a:rPr lang="en-US" err="1"/>
              <a:t>Klõpsake</a:t>
            </a:r>
            <a:r>
              <a:rPr lang="en-US"/>
              <a:t> </a:t>
            </a:r>
            <a:r>
              <a:rPr lang="en-US" err="1"/>
              <a:t>pealkirja</a:t>
            </a:r>
            <a:r>
              <a:rPr lang="en-US"/>
              <a:t> </a:t>
            </a:r>
            <a:r>
              <a:rPr lang="en-US" err="1"/>
              <a:t>lisamiseks</a:t>
            </a:r>
            <a:endParaRPr lang="en-US"/>
          </a:p>
        </p:txBody>
      </p:sp>
      <p:pic>
        <p:nvPicPr>
          <p:cNvPr id="11" name="Pilt 10">
            <a:extLst>
              <a:ext uri="{FF2B5EF4-FFF2-40B4-BE49-F238E27FC236}">
                <a16:creationId xmlns:a16="http://schemas.microsoft.com/office/drawing/2014/main" id="{D9E63F43-5832-4BA0-99EC-2DFB8B1956A4}"/>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9360000" y="468000"/>
            <a:ext cx="2606353" cy="815842"/>
          </a:xfrm>
          <a:prstGeom prst="rect">
            <a:avLst/>
          </a:prstGeom>
        </p:spPr>
      </p:pic>
    </p:spTree>
    <p:extLst>
      <p:ext uri="{BB962C8B-B14F-4D97-AF65-F5344CB8AC3E}">
        <p14:creationId xmlns:p14="http://schemas.microsoft.com/office/powerpoint/2010/main" val="630522218"/>
      </p:ext>
    </p:extLst>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kst+pilt hele">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BDB86A41-2FFF-4897-8D24-8A91F2B3823B}"/>
              </a:ext>
            </a:extLst>
          </p:cNvPr>
          <p:cNvSpPr txBox="1">
            <a:spLocks/>
          </p:cNvSpPr>
          <p:nvPr userDrawn="1"/>
        </p:nvSpPr>
        <p:spPr>
          <a:xfrm>
            <a:off x="838200" y="0"/>
            <a:ext cx="8200292" cy="1800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err="1"/>
              <a:t>Klõpsake</a:t>
            </a:r>
            <a:r>
              <a:rPr lang="en-US"/>
              <a:t> </a:t>
            </a:r>
            <a:r>
              <a:rPr lang="en-US" err="1"/>
              <a:t>pealkirja</a:t>
            </a:r>
            <a:r>
              <a:rPr lang="en-US"/>
              <a:t> </a:t>
            </a:r>
            <a:r>
              <a:rPr lang="en-US" err="1"/>
              <a:t>lisamiseks</a:t>
            </a:r>
            <a:endParaRPr lang="en-US"/>
          </a:p>
        </p:txBody>
      </p:sp>
      <p:pic>
        <p:nvPicPr>
          <p:cNvPr id="9" name="Pilt 8" descr="Pilt, millel on kujutatud tekst&#10;&#10;Kirjeldus on genereeritud automaatselt">
            <a:extLst>
              <a:ext uri="{FF2B5EF4-FFF2-40B4-BE49-F238E27FC236}">
                <a16:creationId xmlns:a16="http://schemas.microsoft.com/office/drawing/2014/main" id="{DFA82078-C1B9-47D5-96B6-A7114D83D25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60000" y="468000"/>
            <a:ext cx="2606353" cy="815843"/>
          </a:xfrm>
          <a:prstGeom prst="rect">
            <a:avLst/>
          </a:prstGeom>
        </p:spPr>
      </p:pic>
      <p:sp>
        <p:nvSpPr>
          <p:cNvPr id="14" name="Content Placeholder 3">
            <a:extLst>
              <a:ext uri="{FF2B5EF4-FFF2-40B4-BE49-F238E27FC236}">
                <a16:creationId xmlns:a16="http://schemas.microsoft.com/office/drawing/2014/main" id="{D9DA752A-A2B0-4B34-8538-E1331A689529}"/>
              </a:ext>
            </a:extLst>
          </p:cNvPr>
          <p:cNvSpPr>
            <a:spLocks noGrp="1"/>
          </p:cNvSpPr>
          <p:nvPr>
            <p:ph sz="half" idx="2" hasCustomPrompt="1"/>
          </p:nvPr>
        </p:nvSpPr>
        <p:spPr>
          <a:xfrm>
            <a:off x="838200" y="1943100"/>
            <a:ext cx="4116265" cy="3917950"/>
          </a:xfrm>
        </p:spPr>
        <p:txBody>
          <a:bodyPr/>
          <a:lstStyle/>
          <a:p>
            <a:pPr lvl="0"/>
            <a:r>
              <a:rPr lang="en-US" err="1"/>
              <a:t>Lisage</a:t>
            </a:r>
            <a:r>
              <a:rPr lang="en-US"/>
              <a:t> </a:t>
            </a:r>
            <a:r>
              <a:rPr lang="en-US" err="1"/>
              <a:t>tekst</a:t>
            </a:r>
            <a:r>
              <a:rPr lang="en-US"/>
              <a:t> </a:t>
            </a:r>
            <a:r>
              <a:rPr lang="en-US" err="1"/>
              <a:t>või</a:t>
            </a:r>
            <a:r>
              <a:rPr lang="en-US"/>
              <a:t> </a:t>
            </a:r>
            <a:r>
              <a:rPr lang="en-US" err="1"/>
              <a:t>valige</a:t>
            </a:r>
            <a:r>
              <a:rPr lang="en-US"/>
              <a:t> </a:t>
            </a:r>
            <a:r>
              <a:rPr lang="en-US" err="1"/>
              <a:t>ikoon</a:t>
            </a:r>
            <a:r>
              <a:rPr lang="en-US"/>
              <a:t> </a:t>
            </a:r>
            <a:r>
              <a:rPr lang="en-US" err="1"/>
              <a:t>pildi</a:t>
            </a:r>
            <a:r>
              <a:rPr lang="en-US"/>
              <a:t> </a:t>
            </a:r>
            <a:r>
              <a:rPr lang="en-US" err="1"/>
              <a:t>lisamiseks</a:t>
            </a:r>
            <a:endParaRPr lang="en-US"/>
          </a:p>
          <a:p>
            <a:pPr lvl="1"/>
            <a:r>
              <a:rPr lang="en-US"/>
              <a:t>Second level</a:t>
            </a:r>
          </a:p>
          <a:p>
            <a:pPr lvl="2"/>
            <a:r>
              <a:rPr lang="en-US"/>
              <a:t>Third level</a:t>
            </a:r>
          </a:p>
          <a:p>
            <a:pPr lvl="3"/>
            <a:r>
              <a:rPr lang="en-US"/>
              <a:t>Fourth level</a:t>
            </a:r>
          </a:p>
          <a:p>
            <a:pPr lvl="4"/>
            <a:r>
              <a:rPr lang="en-US"/>
              <a:t>Fifth level</a:t>
            </a:r>
          </a:p>
        </p:txBody>
      </p:sp>
      <p:sp>
        <p:nvSpPr>
          <p:cNvPr id="15" name="Sisu kohatäide 2">
            <a:extLst>
              <a:ext uri="{FF2B5EF4-FFF2-40B4-BE49-F238E27FC236}">
                <a16:creationId xmlns:a16="http://schemas.microsoft.com/office/drawing/2014/main" id="{B9214274-5EED-4731-BAE8-5DBFE5E77575}"/>
              </a:ext>
            </a:extLst>
          </p:cNvPr>
          <p:cNvSpPr>
            <a:spLocks noGrp="1"/>
          </p:cNvSpPr>
          <p:nvPr>
            <p:ph sz="quarter" idx="11" hasCustomPrompt="1"/>
          </p:nvPr>
        </p:nvSpPr>
        <p:spPr>
          <a:xfrm>
            <a:off x="5191125" y="1943100"/>
            <a:ext cx="6161088" cy="3917950"/>
          </a:xfrm>
        </p:spPr>
        <p:txBody>
          <a:bodyPr/>
          <a:lstStyle/>
          <a:p>
            <a:pPr lvl="0"/>
            <a:r>
              <a:rPr lang="en-US" err="1"/>
              <a:t>Lisage</a:t>
            </a:r>
            <a:r>
              <a:rPr lang="en-US"/>
              <a:t> </a:t>
            </a:r>
            <a:r>
              <a:rPr lang="en-US" err="1"/>
              <a:t>tekst</a:t>
            </a:r>
            <a:r>
              <a:rPr lang="en-US"/>
              <a:t> </a:t>
            </a:r>
            <a:r>
              <a:rPr lang="en-US" err="1"/>
              <a:t>või</a:t>
            </a:r>
            <a:r>
              <a:rPr lang="en-US"/>
              <a:t> </a:t>
            </a:r>
            <a:r>
              <a:rPr lang="en-US" err="1"/>
              <a:t>valige</a:t>
            </a:r>
            <a:r>
              <a:rPr lang="en-US"/>
              <a:t> </a:t>
            </a:r>
            <a:r>
              <a:rPr lang="en-US" err="1"/>
              <a:t>ikoon</a:t>
            </a:r>
            <a:r>
              <a:rPr lang="en-US"/>
              <a:t> </a:t>
            </a:r>
            <a:r>
              <a:rPr lang="en-US" err="1"/>
              <a:t>pildi</a:t>
            </a:r>
            <a:r>
              <a:rPr lang="en-US"/>
              <a:t> </a:t>
            </a:r>
            <a:r>
              <a:rPr lang="en-US" err="1"/>
              <a:t>lisamiseks</a:t>
            </a:r>
            <a:endParaRPr lang="en-US"/>
          </a:p>
          <a:p>
            <a:pPr lvl="1"/>
            <a:r>
              <a:rPr lang="et-EE"/>
              <a:t>Teine tase</a:t>
            </a:r>
          </a:p>
          <a:p>
            <a:pPr lvl="2"/>
            <a:r>
              <a:rPr lang="et-EE"/>
              <a:t>Kolmas tase</a:t>
            </a:r>
          </a:p>
          <a:p>
            <a:pPr lvl="3"/>
            <a:r>
              <a:rPr lang="et-EE"/>
              <a:t>Neljas tase</a:t>
            </a:r>
          </a:p>
          <a:p>
            <a:pPr lvl="4"/>
            <a:r>
              <a:rPr lang="et-EE"/>
              <a:t>Viies tase</a:t>
            </a:r>
            <a:endParaRPr lang="en-GB"/>
          </a:p>
        </p:txBody>
      </p:sp>
    </p:spTree>
    <p:extLst>
      <p:ext uri="{BB962C8B-B14F-4D97-AF65-F5344CB8AC3E}">
        <p14:creationId xmlns:p14="http://schemas.microsoft.com/office/powerpoint/2010/main" val="42362005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kst+pilt tum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BDB86A41-2FFF-4897-8D24-8A91F2B3823B}"/>
              </a:ext>
            </a:extLst>
          </p:cNvPr>
          <p:cNvSpPr txBox="1">
            <a:spLocks/>
          </p:cNvSpPr>
          <p:nvPr userDrawn="1"/>
        </p:nvSpPr>
        <p:spPr>
          <a:xfrm>
            <a:off x="838200" y="-1"/>
            <a:ext cx="8200292" cy="1800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err="1"/>
              <a:t>Klõpsake</a:t>
            </a:r>
            <a:r>
              <a:rPr lang="en-US"/>
              <a:t> </a:t>
            </a:r>
            <a:r>
              <a:rPr lang="en-US" err="1"/>
              <a:t>pealkirja</a:t>
            </a:r>
            <a:r>
              <a:rPr lang="en-US"/>
              <a:t> </a:t>
            </a:r>
            <a:r>
              <a:rPr lang="en-US" err="1"/>
              <a:t>lisamiseks</a:t>
            </a:r>
            <a:endParaRPr lang="en-US"/>
          </a:p>
        </p:txBody>
      </p:sp>
      <p:pic>
        <p:nvPicPr>
          <p:cNvPr id="9" name="Pilt 8">
            <a:extLst>
              <a:ext uri="{FF2B5EF4-FFF2-40B4-BE49-F238E27FC236}">
                <a16:creationId xmlns:a16="http://schemas.microsoft.com/office/drawing/2014/main" id="{DFA82078-C1B9-47D5-96B6-A7114D83D254}"/>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9360000" y="468000"/>
            <a:ext cx="2606353" cy="815842"/>
          </a:xfrm>
          <a:prstGeom prst="rect">
            <a:avLst/>
          </a:prstGeom>
        </p:spPr>
      </p:pic>
      <p:sp>
        <p:nvSpPr>
          <p:cNvPr id="14" name="Content Placeholder 3">
            <a:extLst>
              <a:ext uri="{FF2B5EF4-FFF2-40B4-BE49-F238E27FC236}">
                <a16:creationId xmlns:a16="http://schemas.microsoft.com/office/drawing/2014/main" id="{D9DA752A-A2B0-4B34-8538-E1331A689529}"/>
              </a:ext>
            </a:extLst>
          </p:cNvPr>
          <p:cNvSpPr>
            <a:spLocks noGrp="1"/>
          </p:cNvSpPr>
          <p:nvPr>
            <p:ph sz="half" idx="2" hasCustomPrompt="1"/>
          </p:nvPr>
        </p:nvSpPr>
        <p:spPr>
          <a:xfrm>
            <a:off x="838200" y="1943100"/>
            <a:ext cx="4116265" cy="3917950"/>
          </a:xfrm>
        </p:spPr>
        <p:txBody>
          <a:bodyPr/>
          <a:lstStyle/>
          <a:p>
            <a:pPr lvl="0"/>
            <a:r>
              <a:rPr lang="en-US" err="1"/>
              <a:t>Lisage</a:t>
            </a:r>
            <a:r>
              <a:rPr lang="en-US"/>
              <a:t> </a:t>
            </a:r>
            <a:r>
              <a:rPr lang="en-US" err="1"/>
              <a:t>tekst</a:t>
            </a:r>
            <a:r>
              <a:rPr lang="en-US"/>
              <a:t> </a:t>
            </a:r>
            <a:r>
              <a:rPr lang="en-US" err="1"/>
              <a:t>või</a:t>
            </a:r>
            <a:r>
              <a:rPr lang="en-US"/>
              <a:t> </a:t>
            </a:r>
            <a:r>
              <a:rPr lang="en-US" err="1"/>
              <a:t>valige</a:t>
            </a:r>
            <a:r>
              <a:rPr lang="en-US"/>
              <a:t> </a:t>
            </a:r>
            <a:r>
              <a:rPr lang="en-US" err="1"/>
              <a:t>ikoon</a:t>
            </a:r>
            <a:r>
              <a:rPr lang="en-US"/>
              <a:t> </a:t>
            </a:r>
            <a:r>
              <a:rPr lang="en-US" err="1"/>
              <a:t>pildi</a:t>
            </a:r>
            <a:r>
              <a:rPr lang="en-US"/>
              <a:t> </a:t>
            </a:r>
            <a:r>
              <a:rPr lang="en-US" err="1"/>
              <a:t>lisamiseks</a:t>
            </a:r>
            <a:endParaRPr lang="en-US"/>
          </a:p>
          <a:p>
            <a:pPr lvl="1"/>
            <a:r>
              <a:rPr lang="en-US"/>
              <a:t>Second level</a:t>
            </a:r>
          </a:p>
          <a:p>
            <a:pPr lvl="2"/>
            <a:r>
              <a:rPr lang="en-US"/>
              <a:t>Third level</a:t>
            </a:r>
          </a:p>
          <a:p>
            <a:pPr lvl="3"/>
            <a:r>
              <a:rPr lang="en-US"/>
              <a:t>Fourth level</a:t>
            </a:r>
          </a:p>
          <a:p>
            <a:pPr lvl="4"/>
            <a:r>
              <a:rPr lang="en-US"/>
              <a:t>Fifth level</a:t>
            </a:r>
          </a:p>
        </p:txBody>
      </p:sp>
      <p:sp>
        <p:nvSpPr>
          <p:cNvPr id="10" name="Sisu kohatäide 2">
            <a:extLst>
              <a:ext uri="{FF2B5EF4-FFF2-40B4-BE49-F238E27FC236}">
                <a16:creationId xmlns:a16="http://schemas.microsoft.com/office/drawing/2014/main" id="{4CDB810C-5431-4EC0-94A7-44BF7C4392F8}"/>
              </a:ext>
            </a:extLst>
          </p:cNvPr>
          <p:cNvSpPr>
            <a:spLocks noGrp="1"/>
          </p:cNvSpPr>
          <p:nvPr>
            <p:ph sz="quarter" idx="11" hasCustomPrompt="1"/>
          </p:nvPr>
        </p:nvSpPr>
        <p:spPr>
          <a:xfrm>
            <a:off x="5191125" y="1943100"/>
            <a:ext cx="6161088" cy="3917950"/>
          </a:xfrm>
        </p:spPr>
        <p:txBody>
          <a:bodyPr/>
          <a:lstStyle/>
          <a:p>
            <a:pPr lvl="0"/>
            <a:r>
              <a:rPr lang="en-US" err="1"/>
              <a:t>Lisage</a:t>
            </a:r>
            <a:r>
              <a:rPr lang="en-US"/>
              <a:t> </a:t>
            </a:r>
            <a:r>
              <a:rPr lang="en-US" err="1"/>
              <a:t>tekst</a:t>
            </a:r>
            <a:r>
              <a:rPr lang="en-US"/>
              <a:t> </a:t>
            </a:r>
            <a:r>
              <a:rPr lang="en-US" err="1"/>
              <a:t>või</a:t>
            </a:r>
            <a:r>
              <a:rPr lang="en-US"/>
              <a:t> </a:t>
            </a:r>
            <a:r>
              <a:rPr lang="en-US" err="1"/>
              <a:t>valige</a:t>
            </a:r>
            <a:r>
              <a:rPr lang="en-US"/>
              <a:t> </a:t>
            </a:r>
            <a:r>
              <a:rPr lang="en-US" err="1"/>
              <a:t>ikoon</a:t>
            </a:r>
            <a:r>
              <a:rPr lang="en-US"/>
              <a:t> </a:t>
            </a:r>
            <a:r>
              <a:rPr lang="en-US" err="1"/>
              <a:t>pildi</a:t>
            </a:r>
            <a:r>
              <a:rPr lang="en-US"/>
              <a:t> </a:t>
            </a:r>
            <a:r>
              <a:rPr lang="en-US" err="1"/>
              <a:t>lisamiseks</a:t>
            </a:r>
            <a:endParaRPr lang="en-US"/>
          </a:p>
          <a:p>
            <a:pPr lvl="1"/>
            <a:r>
              <a:rPr lang="et-EE"/>
              <a:t>Teine tase</a:t>
            </a:r>
          </a:p>
          <a:p>
            <a:pPr lvl="2"/>
            <a:r>
              <a:rPr lang="et-EE"/>
              <a:t>Kolmas tase</a:t>
            </a:r>
          </a:p>
          <a:p>
            <a:pPr lvl="3"/>
            <a:r>
              <a:rPr lang="et-EE"/>
              <a:t>Neljas tase</a:t>
            </a:r>
          </a:p>
          <a:p>
            <a:pPr lvl="4"/>
            <a:r>
              <a:rPr lang="et-EE"/>
              <a:t>Viies tase</a:t>
            </a:r>
            <a:endParaRPr lang="en-GB"/>
          </a:p>
        </p:txBody>
      </p:sp>
    </p:spTree>
    <p:extLst>
      <p:ext uri="{BB962C8B-B14F-4D97-AF65-F5344CB8AC3E}">
        <p14:creationId xmlns:p14="http://schemas.microsoft.com/office/powerpoint/2010/main" val="2477156776"/>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pilti">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BDB86A41-2FFF-4897-8D24-8A91F2B3823B}"/>
              </a:ext>
            </a:extLst>
          </p:cNvPr>
          <p:cNvSpPr txBox="1">
            <a:spLocks/>
          </p:cNvSpPr>
          <p:nvPr userDrawn="1"/>
        </p:nvSpPr>
        <p:spPr>
          <a:xfrm>
            <a:off x="838200" y="0"/>
            <a:ext cx="8200292" cy="1800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err="1"/>
              <a:t>Klõpsake</a:t>
            </a:r>
            <a:r>
              <a:rPr lang="en-US"/>
              <a:t> </a:t>
            </a:r>
            <a:r>
              <a:rPr lang="en-US" err="1"/>
              <a:t>pealkirja</a:t>
            </a:r>
            <a:r>
              <a:rPr lang="en-US"/>
              <a:t> </a:t>
            </a:r>
            <a:r>
              <a:rPr lang="en-US" err="1"/>
              <a:t>lisamiseks</a:t>
            </a:r>
            <a:endParaRPr lang="en-US"/>
          </a:p>
        </p:txBody>
      </p:sp>
      <p:pic>
        <p:nvPicPr>
          <p:cNvPr id="9" name="Pilt 8" descr="Pilt, millel on kujutatud tekst&#10;&#10;Kirjeldus on genereeritud automaatselt">
            <a:extLst>
              <a:ext uri="{FF2B5EF4-FFF2-40B4-BE49-F238E27FC236}">
                <a16:creationId xmlns:a16="http://schemas.microsoft.com/office/drawing/2014/main" id="{DFA82078-C1B9-47D5-96B6-A7114D83D25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60000" y="468000"/>
            <a:ext cx="2606353" cy="815843"/>
          </a:xfrm>
          <a:prstGeom prst="rect">
            <a:avLst/>
          </a:prstGeom>
        </p:spPr>
      </p:pic>
      <p:sp>
        <p:nvSpPr>
          <p:cNvPr id="3" name="Teksti kohatäide 2">
            <a:extLst>
              <a:ext uri="{FF2B5EF4-FFF2-40B4-BE49-F238E27FC236}">
                <a16:creationId xmlns:a16="http://schemas.microsoft.com/office/drawing/2014/main" id="{70AB34D0-B3A1-4A8A-8FE8-F7659C6C59EF}"/>
              </a:ext>
            </a:extLst>
          </p:cNvPr>
          <p:cNvSpPr>
            <a:spLocks noGrp="1"/>
          </p:cNvSpPr>
          <p:nvPr>
            <p:ph type="body" sz="quarter" idx="13" hasCustomPrompt="1"/>
          </p:nvPr>
        </p:nvSpPr>
        <p:spPr>
          <a:xfrm>
            <a:off x="838200" y="5873750"/>
            <a:ext cx="5180013" cy="522288"/>
          </a:xfrm>
        </p:spPr>
        <p:txBody>
          <a:bodyPr/>
          <a:lstStyle>
            <a:lvl1pPr>
              <a:defRPr/>
            </a:lvl1pPr>
          </a:lstStyle>
          <a:p>
            <a:pPr lvl="0"/>
            <a:r>
              <a:rPr lang="en-US" err="1"/>
              <a:t>Lisage</a:t>
            </a:r>
            <a:r>
              <a:rPr lang="en-US"/>
              <a:t> </a:t>
            </a:r>
            <a:r>
              <a:rPr lang="en-US" err="1"/>
              <a:t>tekst</a:t>
            </a:r>
            <a:endParaRPr lang="en-US"/>
          </a:p>
          <a:p>
            <a:pPr lvl="1"/>
            <a:r>
              <a:rPr lang="et-EE"/>
              <a:t>Teine tase</a:t>
            </a:r>
          </a:p>
          <a:p>
            <a:pPr lvl="2"/>
            <a:r>
              <a:rPr lang="et-EE"/>
              <a:t>Kolmas tase</a:t>
            </a:r>
          </a:p>
          <a:p>
            <a:pPr lvl="3"/>
            <a:r>
              <a:rPr lang="et-EE"/>
              <a:t>Neljas tase</a:t>
            </a:r>
          </a:p>
          <a:p>
            <a:pPr lvl="4"/>
            <a:r>
              <a:rPr lang="et-EE"/>
              <a:t>Viies tase</a:t>
            </a:r>
            <a:endParaRPr lang="en-GB"/>
          </a:p>
        </p:txBody>
      </p:sp>
      <p:sp>
        <p:nvSpPr>
          <p:cNvPr id="11" name="Teksti kohatäide 2">
            <a:extLst>
              <a:ext uri="{FF2B5EF4-FFF2-40B4-BE49-F238E27FC236}">
                <a16:creationId xmlns:a16="http://schemas.microsoft.com/office/drawing/2014/main" id="{23B01275-57FD-4A23-9152-1592042608A4}"/>
              </a:ext>
            </a:extLst>
          </p:cNvPr>
          <p:cNvSpPr>
            <a:spLocks noGrp="1"/>
          </p:cNvSpPr>
          <p:nvPr>
            <p:ph type="body" sz="quarter" idx="14" hasCustomPrompt="1"/>
          </p:nvPr>
        </p:nvSpPr>
        <p:spPr>
          <a:xfrm>
            <a:off x="6173667" y="5867712"/>
            <a:ext cx="5180013" cy="522288"/>
          </a:xfrm>
        </p:spPr>
        <p:txBody>
          <a:bodyPr/>
          <a:lstStyle>
            <a:lvl1pPr>
              <a:defRPr/>
            </a:lvl1pPr>
          </a:lstStyle>
          <a:p>
            <a:pPr lvl="0"/>
            <a:r>
              <a:rPr lang="en-GB" err="1"/>
              <a:t>Lisage</a:t>
            </a:r>
            <a:r>
              <a:rPr lang="en-GB"/>
              <a:t> </a:t>
            </a:r>
            <a:r>
              <a:rPr lang="en-GB" err="1"/>
              <a:t>tekst</a:t>
            </a:r>
            <a:endParaRPr lang="et-EE"/>
          </a:p>
          <a:p>
            <a:pPr lvl="1"/>
            <a:r>
              <a:rPr lang="et-EE"/>
              <a:t>Teine tase</a:t>
            </a:r>
          </a:p>
          <a:p>
            <a:pPr lvl="2"/>
            <a:r>
              <a:rPr lang="et-EE"/>
              <a:t>Kolmas tase</a:t>
            </a:r>
          </a:p>
          <a:p>
            <a:pPr lvl="3"/>
            <a:r>
              <a:rPr lang="et-EE"/>
              <a:t>Neljas tase</a:t>
            </a:r>
          </a:p>
          <a:p>
            <a:pPr lvl="4"/>
            <a:r>
              <a:rPr lang="et-EE"/>
              <a:t>Viies tase</a:t>
            </a:r>
            <a:endParaRPr lang="en-GB"/>
          </a:p>
        </p:txBody>
      </p:sp>
      <p:sp>
        <p:nvSpPr>
          <p:cNvPr id="17" name="Sisu kohatäide 4">
            <a:extLst>
              <a:ext uri="{FF2B5EF4-FFF2-40B4-BE49-F238E27FC236}">
                <a16:creationId xmlns:a16="http://schemas.microsoft.com/office/drawing/2014/main" id="{85E3949B-815C-442E-AA24-A14C20540DFB}"/>
              </a:ext>
            </a:extLst>
          </p:cNvPr>
          <p:cNvSpPr>
            <a:spLocks noGrp="1"/>
          </p:cNvSpPr>
          <p:nvPr>
            <p:ph sz="quarter" idx="16" hasCustomPrompt="1"/>
          </p:nvPr>
        </p:nvSpPr>
        <p:spPr>
          <a:xfrm>
            <a:off x="6173667" y="1942856"/>
            <a:ext cx="5180013" cy="3794125"/>
          </a:xfrm>
        </p:spPr>
        <p:txBody>
          <a:bodyPr/>
          <a:lstStyle/>
          <a:p>
            <a:pPr lvl="0"/>
            <a:r>
              <a:rPr lang="en-US" err="1"/>
              <a:t>Lisage</a:t>
            </a:r>
            <a:r>
              <a:rPr lang="en-US"/>
              <a:t> </a:t>
            </a:r>
            <a:r>
              <a:rPr lang="en-US" err="1"/>
              <a:t>tekst</a:t>
            </a:r>
            <a:r>
              <a:rPr lang="en-US"/>
              <a:t> </a:t>
            </a:r>
            <a:r>
              <a:rPr lang="en-US" err="1"/>
              <a:t>või</a:t>
            </a:r>
            <a:r>
              <a:rPr lang="en-US"/>
              <a:t> </a:t>
            </a:r>
            <a:r>
              <a:rPr lang="en-US" err="1"/>
              <a:t>valige</a:t>
            </a:r>
            <a:r>
              <a:rPr lang="en-US"/>
              <a:t> </a:t>
            </a:r>
            <a:r>
              <a:rPr lang="en-US" err="1"/>
              <a:t>ikoon</a:t>
            </a:r>
            <a:r>
              <a:rPr lang="en-US"/>
              <a:t> </a:t>
            </a:r>
            <a:r>
              <a:rPr lang="en-US" err="1"/>
              <a:t>pildi</a:t>
            </a:r>
            <a:r>
              <a:rPr lang="en-US"/>
              <a:t> </a:t>
            </a:r>
            <a:r>
              <a:rPr lang="en-US" err="1"/>
              <a:t>lisamiseks</a:t>
            </a:r>
            <a:endParaRPr lang="en-US"/>
          </a:p>
          <a:p>
            <a:pPr lvl="1"/>
            <a:r>
              <a:rPr lang="et-EE"/>
              <a:t>Teine tase</a:t>
            </a:r>
          </a:p>
          <a:p>
            <a:pPr lvl="2"/>
            <a:r>
              <a:rPr lang="et-EE"/>
              <a:t>Kolmas tase</a:t>
            </a:r>
          </a:p>
          <a:p>
            <a:pPr lvl="3"/>
            <a:r>
              <a:rPr lang="et-EE"/>
              <a:t>Neljas tase</a:t>
            </a:r>
          </a:p>
          <a:p>
            <a:pPr lvl="4"/>
            <a:r>
              <a:rPr lang="et-EE"/>
              <a:t>Viies tase</a:t>
            </a:r>
            <a:endParaRPr lang="en-GB"/>
          </a:p>
        </p:txBody>
      </p:sp>
      <p:sp>
        <p:nvSpPr>
          <p:cNvPr id="18" name="Sisu kohatäide 4">
            <a:extLst>
              <a:ext uri="{FF2B5EF4-FFF2-40B4-BE49-F238E27FC236}">
                <a16:creationId xmlns:a16="http://schemas.microsoft.com/office/drawing/2014/main" id="{552C31B5-F62A-4EDD-BAD6-9FE40984414B}"/>
              </a:ext>
            </a:extLst>
          </p:cNvPr>
          <p:cNvSpPr>
            <a:spLocks noGrp="1"/>
          </p:cNvSpPr>
          <p:nvPr>
            <p:ph sz="quarter" idx="17" hasCustomPrompt="1"/>
          </p:nvPr>
        </p:nvSpPr>
        <p:spPr>
          <a:xfrm>
            <a:off x="838199" y="1942855"/>
            <a:ext cx="5180013" cy="3794125"/>
          </a:xfrm>
        </p:spPr>
        <p:txBody>
          <a:bodyPr/>
          <a:lstStyle/>
          <a:p>
            <a:pPr lvl="0"/>
            <a:r>
              <a:rPr lang="en-US" err="1"/>
              <a:t>Lisage</a:t>
            </a:r>
            <a:r>
              <a:rPr lang="en-US"/>
              <a:t> </a:t>
            </a:r>
            <a:r>
              <a:rPr lang="en-US" err="1"/>
              <a:t>tekst</a:t>
            </a:r>
            <a:r>
              <a:rPr lang="en-US"/>
              <a:t> </a:t>
            </a:r>
            <a:r>
              <a:rPr lang="en-US" err="1"/>
              <a:t>või</a:t>
            </a:r>
            <a:r>
              <a:rPr lang="en-US"/>
              <a:t> </a:t>
            </a:r>
            <a:r>
              <a:rPr lang="en-US" err="1"/>
              <a:t>valige</a:t>
            </a:r>
            <a:r>
              <a:rPr lang="en-US"/>
              <a:t> </a:t>
            </a:r>
            <a:r>
              <a:rPr lang="en-US" err="1"/>
              <a:t>ikoon</a:t>
            </a:r>
            <a:r>
              <a:rPr lang="en-US"/>
              <a:t> </a:t>
            </a:r>
            <a:r>
              <a:rPr lang="en-US" err="1"/>
              <a:t>pildi</a:t>
            </a:r>
            <a:r>
              <a:rPr lang="en-US"/>
              <a:t> </a:t>
            </a:r>
            <a:r>
              <a:rPr lang="en-US" err="1"/>
              <a:t>lisamiseks</a:t>
            </a:r>
            <a:endParaRPr lang="en-US"/>
          </a:p>
          <a:p>
            <a:pPr lvl="1"/>
            <a:r>
              <a:rPr lang="et-EE"/>
              <a:t>Teine tase</a:t>
            </a:r>
          </a:p>
          <a:p>
            <a:pPr lvl="2"/>
            <a:r>
              <a:rPr lang="et-EE"/>
              <a:t>Kolmas tase</a:t>
            </a:r>
          </a:p>
          <a:p>
            <a:pPr lvl="3"/>
            <a:r>
              <a:rPr lang="et-EE"/>
              <a:t>Neljas tase</a:t>
            </a:r>
          </a:p>
          <a:p>
            <a:pPr lvl="4"/>
            <a:r>
              <a:rPr lang="et-EE"/>
              <a:t>Viies tase</a:t>
            </a:r>
            <a:endParaRPr lang="en-GB"/>
          </a:p>
        </p:txBody>
      </p:sp>
    </p:spTree>
    <p:extLst>
      <p:ext uri="{BB962C8B-B14F-4D97-AF65-F5344CB8AC3E}">
        <p14:creationId xmlns:p14="http://schemas.microsoft.com/office/powerpoint/2010/main" val="26498332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pilti tum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BDB86A41-2FFF-4897-8D24-8A91F2B3823B}"/>
              </a:ext>
            </a:extLst>
          </p:cNvPr>
          <p:cNvSpPr txBox="1">
            <a:spLocks/>
          </p:cNvSpPr>
          <p:nvPr userDrawn="1"/>
        </p:nvSpPr>
        <p:spPr>
          <a:xfrm>
            <a:off x="838200" y="0"/>
            <a:ext cx="8200292" cy="1800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err="1"/>
              <a:t>Klõpsake</a:t>
            </a:r>
            <a:r>
              <a:rPr lang="en-US"/>
              <a:t> </a:t>
            </a:r>
            <a:r>
              <a:rPr lang="en-US" err="1"/>
              <a:t>pealkirja</a:t>
            </a:r>
            <a:r>
              <a:rPr lang="en-US"/>
              <a:t> </a:t>
            </a:r>
            <a:r>
              <a:rPr lang="en-US" err="1"/>
              <a:t>lisamiseks</a:t>
            </a:r>
            <a:endParaRPr lang="en-US"/>
          </a:p>
        </p:txBody>
      </p:sp>
      <p:pic>
        <p:nvPicPr>
          <p:cNvPr id="9" name="Pilt 8">
            <a:extLst>
              <a:ext uri="{FF2B5EF4-FFF2-40B4-BE49-F238E27FC236}">
                <a16:creationId xmlns:a16="http://schemas.microsoft.com/office/drawing/2014/main" id="{DFA82078-C1B9-47D5-96B6-A7114D83D254}"/>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9360000" y="468000"/>
            <a:ext cx="2606353" cy="815842"/>
          </a:xfrm>
          <a:prstGeom prst="rect">
            <a:avLst/>
          </a:prstGeom>
        </p:spPr>
      </p:pic>
      <p:sp>
        <p:nvSpPr>
          <p:cNvPr id="3" name="Teksti kohatäide 2">
            <a:extLst>
              <a:ext uri="{FF2B5EF4-FFF2-40B4-BE49-F238E27FC236}">
                <a16:creationId xmlns:a16="http://schemas.microsoft.com/office/drawing/2014/main" id="{70AB34D0-B3A1-4A8A-8FE8-F7659C6C59EF}"/>
              </a:ext>
            </a:extLst>
          </p:cNvPr>
          <p:cNvSpPr>
            <a:spLocks noGrp="1"/>
          </p:cNvSpPr>
          <p:nvPr>
            <p:ph type="body" sz="quarter" idx="13" hasCustomPrompt="1"/>
          </p:nvPr>
        </p:nvSpPr>
        <p:spPr>
          <a:xfrm>
            <a:off x="838200" y="5873750"/>
            <a:ext cx="5180013" cy="522288"/>
          </a:xfrm>
        </p:spPr>
        <p:txBody>
          <a:bodyPr/>
          <a:lstStyle>
            <a:lvl1pPr>
              <a:defRPr/>
            </a:lvl1pPr>
          </a:lstStyle>
          <a:p>
            <a:pPr lvl="0"/>
            <a:r>
              <a:rPr lang="en-GB" err="1"/>
              <a:t>Lisage</a:t>
            </a:r>
            <a:r>
              <a:rPr lang="en-GB"/>
              <a:t> </a:t>
            </a:r>
            <a:r>
              <a:rPr lang="en-GB" err="1"/>
              <a:t>tekst</a:t>
            </a:r>
            <a:endParaRPr lang="et-EE"/>
          </a:p>
          <a:p>
            <a:pPr lvl="1"/>
            <a:r>
              <a:rPr lang="et-EE"/>
              <a:t>Teine tase</a:t>
            </a:r>
          </a:p>
          <a:p>
            <a:pPr lvl="2"/>
            <a:r>
              <a:rPr lang="et-EE"/>
              <a:t>Kolmas tase</a:t>
            </a:r>
          </a:p>
          <a:p>
            <a:pPr lvl="3"/>
            <a:r>
              <a:rPr lang="et-EE"/>
              <a:t>Neljas tase</a:t>
            </a:r>
          </a:p>
          <a:p>
            <a:pPr lvl="4"/>
            <a:r>
              <a:rPr lang="et-EE"/>
              <a:t>Viies tase</a:t>
            </a:r>
            <a:endParaRPr lang="en-GB"/>
          </a:p>
        </p:txBody>
      </p:sp>
      <p:sp>
        <p:nvSpPr>
          <p:cNvPr id="11" name="Teksti kohatäide 2">
            <a:extLst>
              <a:ext uri="{FF2B5EF4-FFF2-40B4-BE49-F238E27FC236}">
                <a16:creationId xmlns:a16="http://schemas.microsoft.com/office/drawing/2014/main" id="{23B01275-57FD-4A23-9152-1592042608A4}"/>
              </a:ext>
            </a:extLst>
          </p:cNvPr>
          <p:cNvSpPr>
            <a:spLocks noGrp="1"/>
          </p:cNvSpPr>
          <p:nvPr>
            <p:ph type="body" sz="quarter" idx="14" hasCustomPrompt="1"/>
          </p:nvPr>
        </p:nvSpPr>
        <p:spPr>
          <a:xfrm>
            <a:off x="6173667" y="5867712"/>
            <a:ext cx="5180013" cy="522288"/>
          </a:xfrm>
        </p:spPr>
        <p:txBody>
          <a:bodyPr/>
          <a:lstStyle>
            <a:lvl1pPr>
              <a:defRPr/>
            </a:lvl1pPr>
          </a:lstStyle>
          <a:p>
            <a:pPr lvl="0"/>
            <a:r>
              <a:rPr lang="en-GB" err="1"/>
              <a:t>Lisage</a:t>
            </a:r>
            <a:r>
              <a:rPr lang="en-GB"/>
              <a:t> </a:t>
            </a:r>
            <a:r>
              <a:rPr lang="en-GB" err="1"/>
              <a:t>tekst</a:t>
            </a:r>
            <a:endParaRPr lang="et-EE"/>
          </a:p>
          <a:p>
            <a:pPr lvl="1"/>
            <a:r>
              <a:rPr lang="et-EE"/>
              <a:t>Teine tase</a:t>
            </a:r>
          </a:p>
          <a:p>
            <a:pPr lvl="2"/>
            <a:r>
              <a:rPr lang="et-EE"/>
              <a:t>Kolmas tase</a:t>
            </a:r>
          </a:p>
          <a:p>
            <a:pPr lvl="3"/>
            <a:r>
              <a:rPr lang="et-EE"/>
              <a:t>Neljas tase</a:t>
            </a:r>
          </a:p>
          <a:p>
            <a:pPr lvl="4"/>
            <a:r>
              <a:rPr lang="et-EE"/>
              <a:t>Viies tase</a:t>
            </a:r>
            <a:endParaRPr lang="en-GB"/>
          </a:p>
        </p:txBody>
      </p:sp>
      <p:sp>
        <p:nvSpPr>
          <p:cNvPr id="10" name="Sisu kohatäide 4">
            <a:extLst>
              <a:ext uri="{FF2B5EF4-FFF2-40B4-BE49-F238E27FC236}">
                <a16:creationId xmlns:a16="http://schemas.microsoft.com/office/drawing/2014/main" id="{9E68A62E-51C9-40EB-A1A0-552142AE9595}"/>
              </a:ext>
            </a:extLst>
          </p:cNvPr>
          <p:cNvSpPr>
            <a:spLocks noGrp="1"/>
          </p:cNvSpPr>
          <p:nvPr>
            <p:ph sz="quarter" idx="16" hasCustomPrompt="1"/>
          </p:nvPr>
        </p:nvSpPr>
        <p:spPr>
          <a:xfrm>
            <a:off x="6173667" y="1942856"/>
            <a:ext cx="5180013" cy="3794125"/>
          </a:xfrm>
        </p:spPr>
        <p:txBody>
          <a:bodyPr/>
          <a:lstStyle/>
          <a:p>
            <a:pPr lvl="0"/>
            <a:r>
              <a:rPr lang="en-US" err="1"/>
              <a:t>Lisage</a:t>
            </a:r>
            <a:r>
              <a:rPr lang="en-US"/>
              <a:t> </a:t>
            </a:r>
            <a:r>
              <a:rPr lang="en-US" err="1"/>
              <a:t>tekst</a:t>
            </a:r>
            <a:r>
              <a:rPr lang="en-US"/>
              <a:t> </a:t>
            </a:r>
            <a:r>
              <a:rPr lang="en-US" err="1"/>
              <a:t>või</a:t>
            </a:r>
            <a:r>
              <a:rPr lang="en-US"/>
              <a:t> </a:t>
            </a:r>
            <a:r>
              <a:rPr lang="en-US" err="1"/>
              <a:t>valige</a:t>
            </a:r>
            <a:r>
              <a:rPr lang="en-US"/>
              <a:t> </a:t>
            </a:r>
            <a:r>
              <a:rPr lang="en-US" err="1"/>
              <a:t>ikoon</a:t>
            </a:r>
            <a:r>
              <a:rPr lang="en-US"/>
              <a:t> </a:t>
            </a:r>
            <a:r>
              <a:rPr lang="en-US" err="1"/>
              <a:t>pildi</a:t>
            </a:r>
            <a:r>
              <a:rPr lang="en-US"/>
              <a:t> </a:t>
            </a:r>
            <a:r>
              <a:rPr lang="en-US" err="1"/>
              <a:t>lisamiseks</a:t>
            </a:r>
            <a:endParaRPr lang="en-US"/>
          </a:p>
          <a:p>
            <a:pPr lvl="1"/>
            <a:r>
              <a:rPr lang="et-EE"/>
              <a:t>Teine tase</a:t>
            </a:r>
          </a:p>
          <a:p>
            <a:pPr lvl="2"/>
            <a:r>
              <a:rPr lang="et-EE"/>
              <a:t>Kolmas tase</a:t>
            </a:r>
          </a:p>
          <a:p>
            <a:pPr lvl="3"/>
            <a:r>
              <a:rPr lang="et-EE"/>
              <a:t>Neljas tase</a:t>
            </a:r>
          </a:p>
          <a:p>
            <a:pPr lvl="4"/>
            <a:r>
              <a:rPr lang="et-EE"/>
              <a:t>Viies tase</a:t>
            </a:r>
            <a:endParaRPr lang="en-GB"/>
          </a:p>
        </p:txBody>
      </p:sp>
      <p:sp>
        <p:nvSpPr>
          <p:cNvPr id="12" name="Sisu kohatäide 4">
            <a:extLst>
              <a:ext uri="{FF2B5EF4-FFF2-40B4-BE49-F238E27FC236}">
                <a16:creationId xmlns:a16="http://schemas.microsoft.com/office/drawing/2014/main" id="{A46574CF-F450-4BAC-B71D-A2EAF3F68201}"/>
              </a:ext>
            </a:extLst>
          </p:cNvPr>
          <p:cNvSpPr>
            <a:spLocks noGrp="1"/>
          </p:cNvSpPr>
          <p:nvPr>
            <p:ph sz="quarter" idx="17" hasCustomPrompt="1"/>
          </p:nvPr>
        </p:nvSpPr>
        <p:spPr>
          <a:xfrm>
            <a:off x="838199" y="1942855"/>
            <a:ext cx="5180013" cy="3794125"/>
          </a:xfrm>
        </p:spPr>
        <p:txBody>
          <a:bodyPr/>
          <a:lstStyle/>
          <a:p>
            <a:pPr lvl="0"/>
            <a:r>
              <a:rPr lang="en-US" err="1"/>
              <a:t>Lisage</a:t>
            </a:r>
            <a:r>
              <a:rPr lang="en-US"/>
              <a:t> </a:t>
            </a:r>
            <a:r>
              <a:rPr lang="en-US" err="1"/>
              <a:t>tekst</a:t>
            </a:r>
            <a:r>
              <a:rPr lang="en-US"/>
              <a:t> </a:t>
            </a:r>
            <a:r>
              <a:rPr lang="en-US" err="1"/>
              <a:t>või</a:t>
            </a:r>
            <a:r>
              <a:rPr lang="en-US"/>
              <a:t> </a:t>
            </a:r>
            <a:r>
              <a:rPr lang="en-US" err="1"/>
              <a:t>valige</a:t>
            </a:r>
            <a:r>
              <a:rPr lang="en-US"/>
              <a:t> </a:t>
            </a:r>
            <a:r>
              <a:rPr lang="en-US" err="1"/>
              <a:t>ikoon</a:t>
            </a:r>
            <a:r>
              <a:rPr lang="en-US"/>
              <a:t> </a:t>
            </a:r>
            <a:r>
              <a:rPr lang="en-US" err="1"/>
              <a:t>pildi</a:t>
            </a:r>
            <a:r>
              <a:rPr lang="en-US"/>
              <a:t> </a:t>
            </a:r>
            <a:r>
              <a:rPr lang="en-US" err="1"/>
              <a:t>lisamiseks</a:t>
            </a:r>
            <a:endParaRPr lang="en-US"/>
          </a:p>
          <a:p>
            <a:pPr lvl="1"/>
            <a:r>
              <a:rPr lang="et-EE"/>
              <a:t>Teine tase</a:t>
            </a:r>
          </a:p>
          <a:p>
            <a:pPr lvl="2"/>
            <a:r>
              <a:rPr lang="et-EE"/>
              <a:t>Kolmas tase</a:t>
            </a:r>
          </a:p>
          <a:p>
            <a:pPr lvl="3"/>
            <a:r>
              <a:rPr lang="et-EE"/>
              <a:t>Neljas tase</a:t>
            </a:r>
          </a:p>
          <a:p>
            <a:pPr lvl="4"/>
            <a:r>
              <a:rPr lang="et-EE"/>
              <a:t>Viies tase</a:t>
            </a:r>
            <a:endParaRPr lang="en-GB"/>
          </a:p>
        </p:txBody>
      </p:sp>
    </p:spTree>
    <p:extLst>
      <p:ext uri="{BB962C8B-B14F-4D97-AF65-F5344CB8AC3E}">
        <p14:creationId xmlns:p14="http://schemas.microsoft.com/office/powerpoint/2010/main" val="3992168048"/>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 pilti/joonist jne">
    <p:spTree>
      <p:nvGrpSpPr>
        <p:cNvPr id="1" name=""/>
        <p:cNvGrpSpPr/>
        <p:nvPr/>
      </p:nvGrpSpPr>
      <p:grpSpPr>
        <a:xfrm>
          <a:off x="0" y="0"/>
          <a:ext cx="0" cy="0"/>
          <a:chOff x="0" y="0"/>
          <a:chExt cx="0" cy="0"/>
        </a:xfrm>
      </p:grpSpPr>
      <p:sp>
        <p:nvSpPr>
          <p:cNvPr id="13" name="Sisu kohatäide 3">
            <a:extLst>
              <a:ext uri="{FF2B5EF4-FFF2-40B4-BE49-F238E27FC236}">
                <a16:creationId xmlns:a16="http://schemas.microsoft.com/office/drawing/2014/main" id="{8553F907-BE94-4425-B378-00EF85BA1CD1}"/>
              </a:ext>
            </a:extLst>
          </p:cNvPr>
          <p:cNvSpPr>
            <a:spLocks noGrp="1"/>
          </p:cNvSpPr>
          <p:nvPr>
            <p:ph sz="quarter" idx="15" hasCustomPrompt="1"/>
          </p:nvPr>
        </p:nvSpPr>
        <p:spPr>
          <a:xfrm>
            <a:off x="0" y="0"/>
            <a:ext cx="6096000" cy="3429000"/>
          </a:xfrm>
        </p:spPr>
        <p:txBody>
          <a:bodyPr/>
          <a:lstStyle/>
          <a:p>
            <a:pPr lvl="0"/>
            <a:r>
              <a:rPr lang="en-US" err="1"/>
              <a:t>Lisage</a:t>
            </a:r>
            <a:r>
              <a:rPr lang="en-US"/>
              <a:t> </a:t>
            </a:r>
            <a:r>
              <a:rPr lang="en-US" err="1"/>
              <a:t>tekst</a:t>
            </a:r>
            <a:r>
              <a:rPr lang="en-US"/>
              <a:t> </a:t>
            </a:r>
            <a:r>
              <a:rPr lang="en-US" err="1"/>
              <a:t>või</a:t>
            </a:r>
            <a:r>
              <a:rPr lang="en-US"/>
              <a:t> </a:t>
            </a:r>
            <a:r>
              <a:rPr lang="en-US" err="1"/>
              <a:t>valige</a:t>
            </a:r>
            <a:r>
              <a:rPr lang="en-US"/>
              <a:t> </a:t>
            </a:r>
            <a:r>
              <a:rPr lang="en-US" err="1"/>
              <a:t>ikoon</a:t>
            </a:r>
            <a:r>
              <a:rPr lang="en-US"/>
              <a:t> </a:t>
            </a:r>
            <a:r>
              <a:rPr lang="en-US" err="1"/>
              <a:t>pildi</a:t>
            </a:r>
            <a:r>
              <a:rPr lang="en-US"/>
              <a:t> </a:t>
            </a:r>
            <a:r>
              <a:rPr lang="en-US" err="1"/>
              <a:t>lisamiseks</a:t>
            </a:r>
            <a:endParaRPr lang="en-US"/>
          </a:p>
          <a:p>
            <a:pPr lvl="1"/>
            <a:r>
              <a:rPr lang="et-EE"/>
              <a:t>Teine tase</a:t>
            </a:r>
          </a:p>
          <a:p>
            <a:pPr lvl="2"/>
            <a:r>
              <a:rPr lang="et-EE"/>
              <a:t>Kolmas tase</a:t>
            </a:r>
          </a:p>
          <a:p>
            <a:pPr lvl="3"/>
            <a:r>
              <a:rPr lang="et-EE"/>
              <a:t>Neljas tase</a:t>
            </a:r>
          </a:p>
          <a:p>
            <a:pPr lvl="4"/>
            <a:r>
              <a:rPr lang="et-EE"/>
              <a:t>Viies tase</a:t>
            </a:r>
            <a:endParaRPr lang="en-GB"/>
          </a:p>
        </p:txBody>
      </p:sp>
      <p:sp>
        <p:nvSpPr>
          <p:cNvPr id="15" name="Sisu kohatäide 3">
            <a:extLst>
              <a:ext uri="{FF2B5EF4-FFF2-40B4-BE49-F238E27FC236}">
                <a16:creationId xmlns:a16="http://schemas.microsoft.com/office/drawing/2014/main" id="{E42083A8-95B8-42E2-805F-CCE365EF0E67}"/>
              </a:ext>
            </a:extLst>
          </p:cNvPr>
          <p:cNvSpPr>
            <a:spLocks noGrp="1"/>
          </p:cNvSpPr>
          <p:nvPr>
            <p:ph sz="quarter" idx="16" hasCustomPrompt="1"/>
          </p:nvPr>
        </p:nvSpPr>
        <p:spPr>
          <a:xfrm>
            <a:off x="6096000" y="0"/>
            <a:ext cx="6096000" cy="3429000"/>
          </a:xfrm>
        </p:spPr>
        <p:txBody>
          <a:bodyPr/>
          <a:lstStyle/>
          <a:p>
            <a:pPr lvl="0"/>
            <a:r>
              <a:rPr lang="en-US" err="1"/>
              <a:t>Lisage</a:t>
            </a:r>
            <a:r>
              <a:rPr lang="en-US"/>
              <a:t> </a:t>
            </a:r>
            <a:r>
              <a:rPr lang="en-US" err="1"/>
              <a:t>tekst</a:t>
            </a:r>
            <a:r>
              <a:rPr lang="en-US"/>
              <a:t> </a:t>
            </a:r>
            <a:r>
              <a:rPr lang="en-US" err="1"/>
              <a:t>või</a:t>
            </a:r>
            <a:r>
              <a:rPr lang="en-US"/>
              <a:t> </a:t>
            </a:r>
            <a:r>
              <a:rPr lang="en-US" err="1"/>
              <a:t>valige</a:t>
            </a:r>
            <a:r>
              <a:rPr lang="en-US"/>
              <a:t> </a:t>
            </a:r>
            <a:r>
              <a:rPr lang="en-US" err="1"/>
              <a:t>ikoon</a:t>
            </a:r>
            <a:r>
              <a:rPr lang="en-US"/>
              <a:t> </a:t>
            </a:r>
            <a:r>
              <a:rPr lang="en-US" err="1"/>
              <a:t>pildi</a:t>
            </a:r>
            <a:r>
              <a:rPr lang="en-US"/>
              <a:t> </a:t>
            </a:r>
            <a:r>
              <a:rPr lang="en-US" err="1"/>
              <a:t>lisamiseks</a:t>
            </a:r>
            <a:endParaRPr lang="en-US"/>
          </a:p>
          <a:p>
            <a:pPr lvl="1"/>
            <a:r>
              <a:rPr lang="et-EE"/>
              <a:t>Teine tase</a:t>
            </a:r>
          </a:p>
          <a:p>
            <a:pPr lvl="2"/>
            <a:r>
              <a:rPr lang="et-EE"/>
              <a:t>Kolmas tase</a:t>
            </a:r>
          </a:p>
          <a:p>
            <a:pPr lvl="3"/>
            <a:r>
              <a:rPr lang="et-EE"/>
              <a:t>Neljas tase</a:t>
            </a:r>
          </a:p>
          <a:p>
            <a:pPr lvl="4"/>
            <a:r>
              <a:rPr lang="et-EE"/>
              <a:t>Viies tase</a:t>
            </a:r>
            <a:endParaRPr lang="en-GB"/>
          </a:p>
        </p:txBody>
      </p:sp>
      <p:sp>
        <p:nvSpPr>
          <p:cNvPr id="16" name="Sisu kohatäide 3">
            <a:extLst>
              <a:ext uri="{FF2B5EF4-FFF2-40B4-BE49-F238E27FC236}">
                <a16:creationId xmlns:a16="http://schemas.microsoft.com/office/drawing/2014/main" id="{F6E9E510-B05B-4D40-808B-5EA7CA34BAED}"/>
              </a:ext>
            </a:extLst>
          </p:cNvPr>
          <p:cNvSpPr>
            <a:spLocks noGrp="1"/>
          </p:cNvSpPr>
          <p:nvPr>
            <p:ph sz="quarter" idx="17" hasCustomPrompt="1"/>
          </p:nvPr>
        </p:nvSpPr>
        <p:spPr>
          <a:xfrm>
            <a:off x="0" y="3429000"/>
            <a:ext cx="6096000" cy="3429000"/>
          </a:xfrm>
        </p:spPr>
        <p:txBody>
          <a:bodyPr/>
          <a:lstStyle/>
          <a:p>
            <a:pPr lvl="0"/>
            <a:r>
              <a:rPr lang="en-US" err="1"/>
              <a:t>Lisage</a:t>
            </a:r>
            <a:r>
              <a:rPr lang="en-US"/>
              <a:t> </a:t>
            </a:r>
            <a:r>
              <a:rPr lang="en-US" err="1"/>
              <a:t>tekst</a:t>
            </a:r>
            <a:r>
              <a:rPr lang="en-US"/>
              <a:t> </a:t>
            </a:r>
            <a:r>
              <a:rPr lang="en-US" err="1"/>
              <a:t>või</a:t>
            </a:r>
            <a:r>
              <a:rPr lang="en-US"/>
              <a:t> </a:t>
            </a:r>
            <a:r>
              <a:rPr lang="en-US" err="1"/>
              <a:t>valige</a:t>
            </a:r>
            <a:r>
              <a:rPr lang="en-US"/>
              <a:t> </a:t>
            </a:r>
            <a:r>
              <a:rPr lang="en-US" err="1"/>
              <a:t>ikoon</a:t>
            </a:r>
            <a:r>
              <a:rPr lang="en-US"/>
              <a:t> </a:t>
            </a:r>
            <a:r>
              <a:rPr lang="en-US" err="1"/>
              <a:t>pildi</a:t>
            </a:r>
            <a:r>
              <a:rPr lang="en-US"/>
              <a:t> </a:t>
            </a:r>
            <a:r>
              <a:rPr lang="en-US" err="1"/>
              <a:t>lisamiseks</a:t>
            </a:r>
            <a:endParaRPr lang="en-US"/>
          </a:p>
          <a:p>
            <a:pPr lvl="1"/>
            <a:r>
              <a:rPr lang="et-EE"/>
              <a:t>Teine tase</a:t>
            </a:r>
          </a:p>
          <a:p>
            <a:pPr lvl="2"/>
            <a:r>
              <a:rPr lang="et-EE"/>
              <a:t>Kolmas tase</a:t>
            </a:r>
          </a:p>
          <a:p>
            <a:pPr lvl="3"/>
            <a:r>
              <a:rPr lang="et-EE"/>
              <a:t>Neljas tase</a:t>
            </a:r>
          </a:p>
          <a:p>
            <a:pPr lvl="4"/>
            <a:r>
              <a:rPr lang="et-EE"/>
              <a:t>Viies tase</a:t>
            </a:r>
            <a:endParaRPr lang="en-GB"/>
          </a:p>
        </p:txBody>
      </p:sp>
      <p:sp>
        <p:nvSpPr>
          <p:cNvPr id="17" name="Sisu kohatäide 3">
            <a:extLst>
              <a:ext uri="{FF2B5EF4-FFF2-40B4-BE49-F238E27FC236}">
                <a16:creationId xmlns:a16="http://schemas.microsoft.com/office/drawing/2014/main" id="{C7CB8FA2-06DD-415F-9906-6ED10EDC7913}"/>
              </a:ext>
            </a:extLst>
          </p:cNvPr>
          <p:cNvSpPr>
            <a:spLocks noGrp="1"/>
          </p:cNvSpPr>
          <p:nvPr>
            <p:ph sz="quarter" idx="18" hasCustomPrompt="1"/>
          </p:nvPr>
        </p:nvSpPr>
        <p:spPr>
          <a:xfrm>
            <a:off x="6096000" y="3429000"/>
            <a:ext cx="6096000" cy="3429000"/>
          </a:xfrm>
          <a:noFill/>
        </p:spPr>
        <p:txBody>
          <a:bodyPr/>
          <a:lstStyle/>
          <a:p>
            <a:pPr lvl="0"/>
            <a:r>
              <a:rPr lang="en-US" err="1"/>
              <a:t>Lisage</a:t>
            </a:r>
            <a:r>
              <a:rPr lang="en-US"/>
              <a:t> </a:t>
            </a:r>
            <a:r>
              <a:rPr lang="en-US" err="1"/>
              <a:t>tekst</a:t>
            </a:r>
            <a:r>
              <a:rPr lang="en-US"/>
              <a:t> </a:t>
            </a:r>
            <a:r>
              <a:rPr lang="en-US" err="1"/>
              <a:t>või</a:t>
            </a:r>
            <a:r>
              <a:rPr lang="en-US"/>
              <a:t> </a:t>
            </a:r>
            <a:r>
              <a:rPr lang="en-US" err="1"/>
              <a:t>valige</a:t>
            </a:r>
            <a:r>
              <a:rPr lang="en-US"/>
              <a:t> </a:t>
            </a:r>
            <a:r>
              <a:rPr lang="en-US" err="1"/>
              <a:t>ikoon</a:t>
            </a:r>
            <a:r>
              <a:rPr lang="en-US"/>
              <a:t> </a:t>
            </a:r>
            <a:r>
              <a:rPr lang="en-US" err="1"/>
              <a:t>pildi</a:t>
            </a:r>
            <a:r>
              <a:rPr lang="en-US"/>
              <a:t> </a:t>
            </a:r>
            <a:r>
              <a:rPr lang="en-US" err="1"/>
              <a:t>lisamiseks</a:t>
            </a:r>
            <a:endParaRPr lang="en-US"/>
          </a:p>
          <a:p>
            <a:pPr lvl="1"/>
            <a:r>
              <a:rPr lang="et-EE"/>
              <a:t>Teine tase</a:t>
            </a:r>
          </a:p>
          <a:p>
            <a:pPr lvl="2"/>
            <a:r>
              <a:rPr lang="et-EE"/>
              <a:t>Kolmas tase</a:t>
            </a:r>
          </a:p>
          <a:p>
            <a:pPr lvl="3"/>
            <a:r>
              <a:rPr lang="et-EE"/>
              <a:t>Neljas tase</a:t>
            </a:r>
          </a:p>
          <a:p>
            <a:pPr lvl="4"/>
            <a:r>
              <a:rPr lang="et-EE"/>
              <a:t>Viies tase</a:t>
            </a:r>
            <a:endParaRPr lang="en-GB"/>
          </a:p>
        </p:txBody>
      </p:sp>
    </p:spTree>
    <p:extLst>
      <p:ext uri="{BB962C8B-B14F-4D97-AF65-F5344CB8AC3E}">
        <p14:creationId xmlns:p14="http://schemas.microsoft.com/office/powerpoint/2010/main" val="23683233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uur pil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828A99FC-17D3-43B0-9C0A-F8F6A7B58E08}"/>
              </a:ext>
            </a:extLst>
          </p:cNvPr>
          <p:cNvSpPr>
            <a:spLocks noGrp="1"/>
          </p:cNvSpPr>
          <p:nvPr>
            <p:ph type="title" hasCustomPrompt="1"/>
          </p:nvPr>
        </p:nvSpPr>
        <p:spPr>
          <a:xfrm>
            <a:off x="863112" y="0"/>
            <a:ext cx="7734300" cy="1800000"/>
          </a:xfrm>
        </p:spPr>
        <p:txBody>
          <a:bodyPr/>
          <a:lstStyle>
            <a:lvl1pPr>
              <a:defRPr/>
            </a:lvl1pPr>
          </a:lstStyle>
          <a:p>
            <a:r>
              <a:rPr lang="en-US" err="1"/>
              <a:t>Klõpake</a:t>
            </a:r>
            <a:r>
              <a:rPr lang="en-US"/>
              <a:t> </a:t>
            </a:r>
            <a:r>
              <a:rPr lang="en-US" err="1"/>
              <a:t>pealkirja</a:t>
            </a:r>
            <a:r>
              <a:rPr lang="en-US"/>
              <a:t> </a:t>
            </a:r>
            <a:r>
              <a:rPr lang="en-US" err="1"/>
              <a:t>lisamiseks</a:t>
            </a:r>
            <a:endParaRPr lang="en-US"/>
          </a:p>
        </p:txBody>
      </p:sp>
      <p:pic>
        <p:nvPicPr>
          <p:cNvPr id="11" name="Pilt 10">
            <a:extLst>
              <a:ext uri="{FF2B5EF4-FFF2-40B4-BE49-F238E27FC236}">
                <a16:creationId xmlns:a16="http://schemas.microsoft.com/office/drawing/2014/main" id="{AF70A102-6DDE-4480-8A6C-124FC809D094}"/>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9360000" y="468000"/>
            <a:ext cx="2606353" cy="815842"/>
          </a:xfrm>
          <a:prstGeom prst="rect">
            <a:avLst/>
          </a:prstGeom>
        </p:spPr>
      </p:pic>
    </p:spTree>
    <p:extLst>
      <p:ext uri="{BB962C8B-B14F-4D97-AF65-F5344CB8AC3E}">
        <p14:creationId xmlns:p14="http://schemas.microsoft.com/office/powerpoint/2010/main" val="2257920080"/>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itelleht he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464DD-8543-46FA-98EC-2688834A1390}"/>
              </a:ext>
            </a:extLst>
          </p:cNvPr>
          <p:cNvSpPr>
            <a:spLocks noGrp="1"/>
          </p:cNvSpPr>
          <p:nvPr>
            <p:ph type="ctrTitle" hasCustomPrompt="1"/>
          </p:nvPr>
        </p:nvSpPr>
        <p:spPr>
          <a:xfrm>
            <a:off x="1524000" y="1122363"/>
            <a:ext cx="9144000" cy="2387600"/>
          </a:xfrm>
        </p:spPr>
        <p:txBody>
          <a:bodyPr anchor="b"/>
          <a:lstStyle>
            <a:lvl1pPr algn="ctr">
              <a:defRPr sz="6000"/>
            </a:lvl1pPr>
          </a:lstStyle>
          <a:p>
            <a:r>
              <a:rPr lang="en-US" err="1"/>
              <a:t>Klõpsake</a:t>
            </a:r>
            <a:r>
              <a:rPr lang="en-US"/>
              <a:t> </a:t>
            </a:r>
            <a:r>
              <a:rPr lang="en-US" err="1"/>
              <a:t>pealkirja</a:t>
            </a:r>
            <a:r>
              <a:rPr lang="en-US"/>
              <a:t> </a:t>
            </a:r>
            <a:r>
              <a:rPr lang="en-US" err="1"/>
              <a:t>lisamiseks</a:t>
            </a:r>
            <a:endParaRPr lang="en-US"/>
          </a:p>
        </p:txBody>
      </p:sp>
      <p:sp>
        <p:nvSpPr>
          <p:cNvPr id="3" name="Subtitle 2">
            <a:extLst>
              <a:ext uri="{FF2B5EF4-FFF2-40B4-BE49-F238E27FC236}">
                <a16:creationId xmlns:a16="http://schemas.microsoft.com/office/drawing/2014/main" id="{5B99DF9E-0EDF-41C2-9A64-C47ED6951C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8" name="Pilt 7" descr="Pilt, millel on kujutatud tekst&#10;&#10;Kirjeldus on genereeritud automaatselt">
            <a:extLst>
              <a:ext uri="{FF2B5EF4-FFF2-40B4-BE49-F238E27FC236}">
                <a16:creationId xmlns:a16="http://schemas.microsoft.com/office/drawing/2014/main" id="{86EB4E15-6716-4608-9CDD-3C29FF655B1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60000" y="468000"/>
            <a:ext cx="2606353" cy="815843"/>
          </a:xfrm>
          <a:prstGeom prst="rect">
            <a:avLst/>
          </a:prstGeom>
        </p:spPr>
      </p:pic>
    </p:spTree>
    <p:extLst>
      <p:ext uri="{BB962C8B-B14F-4D97-AF65-F5344CB8AC3E}">
        <p14:creationId xmlns:p14="http://schemas.microsoft.com/office/powerpoint/2010/main" val="2523449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ealkiri ja tekst he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CFE34-CECB-4F19-9C31-18A466EEBBBC}"/>
              </a:ext>
            </a:extLst>
          </p:cNvPr>
          <p:cNvSpPr>
            <a:spLocks noGrp="1"/>
          </p:cNvSpPr>
          <p:nvPr>
            <p:ph type="title" hasCustomPrompt="1"/>
          </p:nvPr>
        </p:nvSpPr>
        <p:spPr>
          <a:xfrm>
            <a:off x="863112" y="0"/>
            <a:ext cx="8118230" cy="1800000"/>
          </a:xfrm>
        </p:spPr>
        <p:txBody>
          <a:bodyPr/>
          <a:lstStyle>
            <a:lvl1pPr>
              <a:defRPr/>
            </a:lvl1pPr>
          </a:lstStyle>
          <a:p>
            <a:r>
              <a:rPr lang="en-US" err="1"/>
              <a:t>Klõpsake</a:t>
            </a:r>
            <a:r>
              <a:rPr lang="en-US"/>
              <a:t> </a:t>
            </a:r>
            <a:r>
              <a:rPr lang="en-US" err="1"/>
              <a:t>pealkirja</a:t>
            </a:r>
            <a:r>
              <a:rPr lang="en-US"/>
              <a:t> </a:t>
            </a:r>
            <a:r>
              <a:rPr lang="en-US" err="1"/>
              <a:t>lisamiseks</a:t>
            </a:r>
            <a:endParaRPr lang="en-US"/>
          </a:p>
        </p:txBody>
      </p:sp>
      <p:sp>
        <p:nvSpPr>
          <p:cNvPr id="3" name="Content Placeholder 2">
            <a:extLst>
              <a:ext uri="{FF2B5EF4-FFF2-40B4-BE49-F238E27FC236}">
                <a16:creationId xmlns:a16="http://schemas.microsoft.com/office/drawing/2014/main" id="{C09A0364-4435-4352-A6D1-142D6189B7A6}"/>
              </a:ext>
            </a:extLst>
          </p:cNvPr>
          <p:cNvSpPr>
            <a:spLocks noGrp="1"/>
          </p:cNvSpPr>
          <p:nvPr>
            <p:ph idx="1" hasCustomPrompt="1"/>
          </p:nvPr>
        </p:nvSpPr>
        <p:spPr>
          <a:xfrm>
            <a:off x="863112" y="2017835"/>
            <a:ext cx="10490688" cy="4159128"/>
          </a:xfrm>
        </p:spPr>
        <p:txBody>
          <a:bodyPr/>
          <a:lstStyle>
            <a:lvl1pPr>
              <a:buClr>
                <a:schemeClr val="tx1"/>
              </a:buCl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err="1"/>
              <a:t>Lisage</a:t>
            </a:r>
            <a:r>
              <a:rPr lang="en-US"/>
              <a:t> </a:t>
            </a:r>
            <a:r>
              <a:rPr lang="en-US" err="1"/>
              <a:t>tekst</a:t>
            </a:r>
            <a:r>
              <a:rPr lang="en-US"/>
              <a:t> </a:t>
            </a:r>
            <a:r>
              <a:rPr lang="en-US" err="1"/>
              <a:t>või</a:t>
            </a:r>
            <a:r>
              <a:rPr lang="en-US"/>
              <a:t> </a:t>
            </a:r>
            <a:r>
              <a:rPr lang="en-US" err="1"/>
              <a:t>valige</a:t>
            </a:r>
            <a:r>
              <a:rPr lang="en-US"/>
              <a:t> </a:t>
            </a:r>
            <a:r>
              <a:rPr lang="en-US" err="1"/>
              <a:t>ikoon</a:t>
            </a:r>
            <a:r>
              <a:rPr lang="en-US"/>
              <a:t> </a:t>
            </a:r>
            <a:r>
              <a:rPr lang="en-US" err="1"/>
              <a:t>pildi</a:t>
            </a:r>
            <a:r>
              <a:rPr lang="en-US"/>
              <a:t> </a:t>
            </a:r>
            <a:r>
              <a:rPr lang="en-US" err="1"/>
              <a:t>lisamiseks</a:t>
            </a:r>
            <a:endParaRPr lang="en-US"/>
          </a:p>
          <a:p>
            <a:pPr lvl="1"/>
            <a:r>
              <a:rPr lang="en-US"/>
              <a:t>Second level</a:t>
            </a:r>
          </a:p>
          <a:p>
            <a:pPr lvl="2"/>
            <a:r>
              <a:rPr lang="en-US"/>
              <a:t>Third level</a:t>
            </a:r>
          </a:p>
          <a:p>
            <a:pPr lvl="3"/>
            <a:r>
              <a:rPr lang="en-US"/>
              <a:t>Fourth level</a:t>
            </a:r>
          </a:p>
          <a:p>
            <a:pPr lvl="4"/>
            <a:r>
              <a:rPr lang="en-US"/>
              <a:t>Fifth level</a:t>
            </a:r>
          </a:p>
        </p:txBody>
      </p:sp>
      <p:pic>
        <p:nvPicPr>
          <p:cNvPr id="7" name="Pilt 6" descr="Pilt, millel on kujutatud tekst&#10;&#10;Kirjeldus on genereeritud automaatselt">
            <a:extLst>
              <a:ext uri="{FF2B5EF4-FFF2-40B4-BE49-F238E27FC236}">
                <a16:creationId xmlns:a16="http://schemas.microsoft.com/office/drawing/2014/main" id="{A76E22C1-CDD9-45C8-A5C2-66F8AD2084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60000" y="468000"/>
            <a:ext cx="2606353" cy="815843"/>
          </a:xfrm>
          <a:prstGeom prst="rect">
            <a:avLst/>
          </a:prstGeom>
        </p:spPr>
      </p:pic>
    </p:spTree>
    <p:extLst>
      <p:ext uri="{BB962C8B-B14F-4D97-AF65-F5344CB8AC3E}">
        <p14:creationId xmlns:p14="http://schemas.microsoft.com/office/powerpoint/2010/main" val="3481682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Pealkiri ja tekst tume">
    <p:spTree>
      <p:nvGrpSpPr>
        <p:cNvPr id="1" name=""/>
        <p:cNvGrpSpPr/>
        <p:nvPr/>
      </p:nvGrpSpPr>
      <p:grpSpPr>
        <a:xfrm>
          <a:off x="0" y="0"/>
          <a:ext cx="0" cy="0"/>
          <a:chOff x="0" y="0"/>
          <a:chExt cx="0" cy="0"/>
        </a:xfrm>
      </p:grpSpPr>
      <p:sp>
        <p:nvSpPr>
          <p:cNvPr id="4" name="Ristkülik 3">
            <a:extLst>
              <a:ext uri="{FF2B5EF4-FFF2-40B4-BE49-F238E27FC236}">
                <a16:creationId xmlns:a16="http://schemas.microsoft.com/office/drawing/2014/main" id="{35380A04-F7E3-4519-AD4C-5E1425B17923}"/>
              </a:ext>
            </a:extLst>
          </p:cNvPr>
          <p:cNvSpPr/>
          <p:nvPr userDrawn="1"/>
        </p:nvSpPr>
        <p:spPr>
          <a:xfrm>
            <a:off x="0" y="0"/>
            <a:ext cx="12192000" cy="180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0E7CFE34-CECB-4F19-9C31-18A466EEBBBC}"/>
              </a:ext>
            </a:extLst>
          </p:cNvPr>
          <p:cNvSpPr>
            <a:spLocks noGrp="1"/>
          </p:cNvSpPr>
          <p:nvPr>
            <p:ph type="title" hasCustomPrompt="1"/>
          </p:nvPr>
        </p:nvSpPr>
        <p:spPr>
          <a:xfrm>
            <a:off x="863111" y="0"/>
            <a:ext cx="8135815" cy="1768275"/>
          </a:xfrm>
        </p:spPr>
        <p:txBody>
          <a:bodyPr/>
          <a:lstStyle>
            <a:lvl1pPr>
              <a:defRPr/>
            </a:lvl1pPr>
          </a:lstStyle>
          <a:p>
            <a:r>
              <a:rPr lang="en-US" err="1"/>
              <a:t>Klõpsake</a:t>
            </a:r>
            <a:r>
              <a:rPr lang="en-US"/>
              <a:t> </a:t>
            </a:r>
            <a:r>
              <a:rPr lang="en-US" err="1"/>
              <a:t>pealkirja</a:t>
            </a:r>
            <a:r>
              <a:rPr lang="en-US"/>
              <a:t> </a:t>
            </a:r>
            <a:r>
              <a:rPr lang="en-US" err="1"/>
              <a:t>lisamiseks</a:t>
            </a:r>
            <a:endParaRPr lang="en-US"/>
          </a:p>
        </p:txBody>
      </p:sp>
      <p:sp>
        <p:nvSpPr>
          <p:cNvPr id="3" name="Content Placeholder 2">
            <a:extLst>
              <a:ext uri="{FF2B5EF4-FFF2-40B4-BE49-F238E27FC236}">
                <a16:creationId xmlns:a16="http://schemas.microsoft.com/office/drawing/2014/main" id="{C09A0364-4435-4352-A6D1-142D6189B7A6}"/>
              </a:ext>
            </a:extLst>
          </p:cNvPr>
          <p:cNvSpPr>
            <a:spLocks noGrp="1"/>
          </p:cNvSpPr>
          <p:nvPr>
            <p:ph idx="1" hasCustomPrompt="1"/>
          </p:nvPr>
        </p:nvSpPr>
        <p:spPr>
          <a:xfrm>
            <a:off x="863112" y="2017835"/>
            <a:ext cx="10490688" cy="4159128"/>
          </a:xfrm>
        </p:spPr>
        <p:txBody>
          <a:bodyPr/>
          <a:lstStyle>
            <a:lvl1pPr>
              <a:buClr>
                <a:schemeClr val="bg1"/>
              </a:buClr>
              <a:defRPr>
                <a:solidFill>
                  <a:schemeClr val="bg2"/>
                </a:solidFill>
              </a:defRPr>
            </a:lvl1pPr>
            <a:lvl2pPr>
              <a:buClr>
                <a:schemeClr val="bg1"/>
              </a:buClr>
              <a:defRPr>
                <a:solidFill>
                  <a:schemeClr val="bg2"/>
                </a:solidFill>
              </a:defRPr>
            </a:lvl2pPr>
            <a:lvl3pPr>
              <a:buClr>
                <a:schemeClr val="bg1"/>
              </a:buClr>
              <a:defRPr>
                <a:solidFill>
                  <a:schemeClr val="bg2"/>
                </a:solidFill>
              </a:defRPr>
            </a:lvl3pPr>
            <a:lvl4pPr>
              <a:buClr>
                <a:schemeClr val="bg1"/>
              </a:buClr>
              <a:defRPr>
                <a:solidFill>
                  <a:schemeClr val="bg2"/>
                </a:solidFill>
              </a:defRPr>
            </a:lvl4pPr>
            <a:lvl5pPr>
              <a:buClr>
                <a:schemeClr val="bg1"/>
              </a:buClr>
              <a:defRPr>
                <a:solidFill>
                  <a:schemeClr val="bg2"/>
                </a:solidFill>
              </a:defRPr>
            </a:lvl5pPr>
          </a:lstStyle>
          <a:p>
            <a:pPr lvl="0"/>
            <a:r>
              <a:rPr lang="en-US" err="1"/>
              <a:t>Lisage</a:t>
            </a:r>
            <a:r>
              <a:rPr lang="en-US"/>
              <a:t> </a:t>
            </a:r>
            <a:r>
              <a:rPr lang="en-US" err="1"/>
              <a:t>tekst</a:t>
            </a:r>
            <a:r>
              <a:rPr lang="en-US"/>
              <a:t> </a:t>
            </a:r>
            <a:r>
              <a:rPr lang="en-US" err="1"/>
              <a:t>või</a:t>
            </a:r>
            <a:r>
              <a:rPr lang="en-US"/>
              <a:t> </a:t>
            </a:r>
            <a:r>
              <a:rPr lang="en-US" err="1"/>
              <a:t>valige</a:t>
            </a:r>
            <a:r>
              <a:rPr lang="en-US"/>
              <a:t> </a:t>
            </a:r>
            <a:r>
              <a:rPr lang="en-US" err="1"/>
              <a:t>ikoon</a:t>
            </a:r>
            <a:r>
              <a:rPr lang="en-US"/>
              <a:t> </a:t>
            </a:r>
            <a:r>
              <a:rPr lang="en-US" err="1"/>
              <a:t>pildi</a:t>
            </a:r>
            <a:r>
              <a:rPr lang="en-US"/>
              <a:t> </a:t>
            </a:r>
            <a:r>
              <a:rPr lang="en-US" err="1"/>
              <a:t>lisamiseks</a:t>
            </a:r>
            <a:endParaRPr lang="en-US"/>
          </a:p>
          <a:p>
            <a:pPr lvl="1"/>
            <a:r>
              <a:rPr lang="en-US"/>
              <a:t>Second level</a:t>
            </a:r>
          </a:p>
          <a:p>
            <a:pPr lvl="2"/>
            <a:r>
              <a:rPr lang="en-US"/>
              <a:t>Third level</a:t>
            </a:r>
          </a:p>
          <a:p>
            <a:pPr lvl="3"/>
            <a:r>
              <a:rPr lang="en-US"/>
              <a:t>Fourth level</a:t>
            </a:r>
          </a:p>
          <a:p>
            <a:pPr lvl="4"/>
            <a:r>
              <a:rPr lang="en-US"/>
              <a:t>Fifth level</a:t>
            </a:r>
          </a:p>
        </p:txBody>
      </p:sp>
      <p:pic>
        <p:nvPicPr>
          <p:cNvPr id="7" name="Pilt 6">
            <a:extLst>
              <a:ext uri="{FF2B5EF4-FFF2-40B4-BE49-F238E27FC236}">
                <a16:creationId xmlns:a16="http://schemas.microsoft.com/office/drawing/2014/main" id="{A76E22C1-CDD9-45C8-A5C2-66F8AD20845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360000" y="468000"/>
            <a:ext cx="2606353" cy="815842"/>
          </a:xfrm>
          <a:prstGeom prst="rect">
            <a:avLst/>
          </a:prstGeom>
        </p:spPr>
      </p:pic>
    </p:spTree>
    <p:extLst>
      <p:ext uri="{BB962C8B-B14F-4D97-AF65-F5344CB8AC3E}">
        <p14:creationId xmlns:p14="http://schemas.microsoft.com/office/powerpoint/2010/main" val="1333079735"/>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Pealkiri ja tekst tume mustrig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CFE34-CECB-4F19-9C31-18A466EEBBBC}"/>
              </a:ext>
            </a:extLst>
          </p:cNvPr>
          <p:cNvSpPr>
            <a:spLocks noGrp="1"/>
          </p:cNvSpPr>
          <p:nvPr>
            <p:ph type="title" hasCustomPrompt="1"/>
          </p:nvPr>
        </p:nvSpPr>
        <p:spPr>
          <a:xfrm>
            <a:off x="863111" y="0"/>
            <a:ext cx="8135815" cy="1768275"/>
          </a:xfrm>
        </p:spPr>
        <p:txBody>
          <a:bodyPr/>
          <a:lstStyle>
            <a:lvl1pPr>
              <a:defRPr/>
            </a:lvl1pPr>
          </a:lstStyle>
          <a:p>
            <a:r>
              <a:rPr lang="en-US" err="1"/>
              <a:t>Klõpsake</a:t>
            </a:r>
            <a:r>
              <a:rPr lang="en-US"/>
              <a:t> </a:t>
            </a:r>
            <a:r>
              <a:rPr lang="en-US" err="1"/>
              <a:t>pealkirja</a:t>
            </a:r>
            <a:r>
              <a:rPr lang="en-US"/>
              <a:t> </a:t>
            </a:r>
            <a:r>
              <a:rPr lang="en-US" err="1"/>
              <a:t>lisamiseks</a:t>
            </a:r>
            <a:endParaRPr lang="en-US"/>
          </a:p>
        </p:txBody>
      </p:sp>
      <p:sp>
        <p:nvSpPr>
          <p:cNvPr id="3" name="Content Placeholder 2">
            <a:extLst>
              <a:ext uri="{FF2B5EF4-FFF2-40B4-BE49-F238E27FC236}">
                <a16:creationId xmlns:a16="http://schemas.microsoft.com/office/drawing/2014/main" id="{C09A0364-4435-4352-A6D1-142D6189B7A6}"/>
              </a:ext>
            </a:extLst>
          </p:cNvPr>
          <p:cNvSpPr>
            <a:spLocks noGrp="1"/>
          </p:cNvSpPr>
          <p:nvPr>
            <p:ph idx="1" hasCustomPrompt="1"/>
          </p:nvPr>
        </p:nvSpPr>
        <p:spPr>
          <a:xfrm>
            <a:off x="863112" y="2017835"/>
            <a:ext cx="10490688" cy="4159128"/>
          </a:xfrm>
        </p:spPr>
        <p:txBody>
          <a:bodyPr/>
          <a:lstStyle>
            <a:lvl1pPr>
              <a:buClr>
                <a:schemeClr val="bg1"/>
              </a:buClr>
              <a:defRPr>
                <a:solidFill>
                  <a:schemeClr val="bg2"/>
                </a:solidFill>
              </a:defRPr>
            </a:lvl1pPr>
            <a:lvl2pPr>
              <a:buClr>
                <a:schemeClr val="bg1"/>
              </a:buClr>
              <a:defRPr>
                <a:solidFill>
                  <a:schemeClr val="bg2"/>
                </a:solidFill>
              </a:defRPr>
            </a:lvl2pPr>
            <a:lvl3pPr>
              <a:buClr>
                <a:schemeClr val="bg1"/>
              </a:buClr>
              <a:defRPr>
                <a:solidFill>
                  <a:schemeClr val="bg2"/>
                </a:solidFill>
              </a:defRPr>
            </a:lvl3pPr>
            <a:lvl4pPr>
              <a:buClr>
                <a:schemeClr val="bg1"/>
              </a:buClr>
              <a:defRPr>
                <a:solidFill>
                  <a:schemeClr val="bg2"/>
                </a:solidFill>
              </a:defRPr>
            </a:lvl4pPr>
            <a:lvl5pPr>
              <a:buClr>
                <a:schemeClr val="bg1"/>
              </a:buClr>
              <a:defRPr>
                <a:solidFill>
                  <a:schemeClr val="bg2"/>
                </a:solidFill>
              </a:defRPr>
            </a:lvl5pPr>
          </a:lstStyle>
          <a:p>
            <a:pPr lvl="0"/>
            <a:r>
              <a:rPr lang="en-US" err="1"/>
              <a:t>Lisage</a:t>
            </a:r>
            <a:r>
              <a:rPr lang="en-US"/>
              <a:t> </a:t>
            </a:r>
            <a:r>
              <a:rPr lang="en-US" err="1"/>
              <a:t>tekst</a:t>
            </a:r>
            <a:r>
              <a:rPr lang="en-US"/>
              <a:t> </a:t>
            </a:r>
            <a:r>
              <a:rPr lang="en-US" err="1"/>
              <a:t>või</a:t>
            </a:r>
            <a:r>
              <a:rPr lang="en-US"/>
              <a:t> </a:t>
            </a:r>
            <a:r>
              <a:rPr lang="en-US" err="1"/>
              <a:t>valige</a:t>
            </a:r>
            <a:r>
              <a:rPr lang="en-US"/>
              <a:t> </a:t>
            </a:r>
            <a:r>
              <a:rPr lang="en-US" err="1"/>
              <a:t>ikoon</a:t>
            </a:r>
            <a:r>
              <a:rPr lang="en-US"/>
              <a:t> </a:t>
            </a:r>
            <a:r>
              <a:rPr lang="en-US" err="1"/>
              <a:t>pildi</a:t>
            </a:r>
            <a:r>
              <a:rPr lang="en-US"/>
              <a:t> </a:t>
            </a:r>
            <a:r>
              <a:rPr lang="en-US" err="1"/>
              <a:t>lisamiseks</a:t>
            </a:r>
            <a:endParaRPr lang="en-US"/>
          </a:p>
          <a:p>
            <a:pPr lvl="1"/>
            <a:r>
              <a:rPr lang="en-US"/>
              <a:t>Second level</a:t>
            </a:r>
          </a:p>
          <a:p>
            <a:pPr lvl="2"/>
            <a:r>
              <a:rPr lang="en-US"/>
              <a:t>Third level</a:t>
            </a:r>
          </a:p>
          <a:p>
            <a:pPr lvl="3"/>
            <a:r>
              <a:rPr lang="en-US"/>
              <a:t>Fourth level</a:t>
            </a:r>
          </a:p>
          <a:p>
            <a:pPr lvl="4"/>
            <a:r>
              <a:rPr lang="en-US"/>
              <a:t>Fifth level</a:t>
            </a:r>
          </a:p>
        </p:txBody>
      </p:sp>
      <p:pic>
        <p:nvPicPr>
          <p:cNvPr id="7" name="Pilt 6">
            <a:extLst>
              <a:ext uri="{FF2B5EF4-FFF2-40B4-BE49-F238E27FC236}">
                <a16:creationId xmlns:a16="http://schemas.microsoft.com/office/drawing/2014/main" id="{A76E22C1-CDD9-45C8-A5C2-66F8AD20845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9360000" y="468000"/>
            <a:ext cx="2606353" cy="815842"/>
          </a:xfrm>
          <a:prstGeom prst="rect">
            <a:avLst/>
          </a:prstGeom>
        </p:spPr>
      </p:pic>
    </p:spTree>
    <p:extLst>
      <p:ext uri="{BB962C8B-B14F-4D97-AF65-F5344CB8AC3E}">
        <p14:creationId xmlns:p14="http://schemas.microsoft.com/office/powerpoint/2010/main" val="2224341624"/>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Kaks tekstikasti he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2CCBFF-728D-45F3-BBEB-078527BEECC6}"/>
              </a:ext>
            </a:extLst>
          </p:cNvPr>
          <p:cNvSpPr>
            <a:spLocks noGrp="1"/>
          </p:cNvSpPr>
          <p:nvPr>
            <p:ph sz="half" idx="1" hasCustomPrompt="1"/>
          </p:nvPr>
        </p:nvSpPr>
        <p:spPr>
          <a:xfrm>
            <a:off x="838200" y="2023413"/>
            <a:ext cx="5181600" cy="3955762"/>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err="1"/>
              <a:t>Lisage</a:t>
            </a:r>
            <a:r>
              <a:rPr lang="en-US"/>
              <a:t> </a:t>
            </a:r>
            <a:r>
              <a:rPr lang="en-US" err="1"/>
              <a:t>tekst</a:t>
            </a:r>
            <a:r>
              <a:rPr lang="en-US"/>
              <a:t> </a:t>
            </a:r>
            <a:r>
              <a:rPr lang="en-US" err="1"/>
              <a:t>või</a:t>
            </a:r>
            <a:r>
              <a:rPr lang="en-US"/>
              <a:t> </a:t>
            </a:r>
            <a:r>
              <a:rPr lang="en-US" err="1"/>
              <a:t>valige</a:t>
            </a:r>
            <a:r>
              <a:rPr lang="en-US"/>
              <a:t> </a:t>
            </a:r>
            <a:r>
              <a:rPr lang="en-US" err="1"/>
              <a:t>ikoon</a:t>
            </a:r>
            <a:r>
              <a:rPr lang="en-US"/>
              <a:t> </a:t>
            </a:r>
            <a:r>
              <a:rPr lang="en-US" err="1"/>
              <a:t>pildi</a:t>
            </a:r>
            <a:r>
              <a:rPr lang="en-US"/>
              <a:t> </a:t>
            </a:r>
            <a:r>
              <a:rPr lang="en-US" err="1"/>
              <a:t>lisamiseks</a:t>
            </a:r>
            <a:endParaRPr lang="en-US"/>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26188AD-F07D-4AB2-8A94-F0E2D3EBB24F}"/>
              </a:ext>
            </a:extLst>
          </p:cNvPr>
          <p:cNvSpPr>
            <a:spLocks noGrp="1"/>
          </p:cNvSpPr>
          <p:nvPr>
            <p:ph sz="half" idx="2" hasCustomPrompt="1"/>
          </p:nvPr>
        </p:nvSpPr>
        <p:spPr>
          <a:xfrm>
            <a:off x="6172200" y="2023413"/>
            <a:ext cx="5181600" cy="3955762"/>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err="1"/>
              <a:t>Lisage</a:t>
            </a:r>
            <a:r>
              <a:rPr lang="en-US"/>
              <a:t> </a:t>
            </a:r>
            <a:r>
              <a:rPr lang="en-US" err="1"/>
              <a:t>tekst</a:t>
            </a:r>
            <a:r>
              <a:rPr lang="en-US"/>
              <a:t> </a:t>
            </a:r>
            <a:r>
              <a:rPr lang="en-US" err="1"/>
              <a:t>või</a:t>
            </a:r>
            <a:r>
              <a:rPr lang="en-US"/>
              <a:t> </a:t>
            </a:r>
            <a:r>
              <a:rPr lang="en-US" err="1"/>
              <a:t>valige</a:t>
            </a:r>
            <a:r>
              <a:rPr lang="en-US"/>
              <a:t> </a:t>
            </a:r>
            <a:r>
              <a:rPr lang="en-US" err="1"/>
              <a:t>ikoon</a:t>
            </a:r>
            <a:r>
              <a:rPr lang="en-US"/>
              <a:t> </a:t>
            </a:r>
            <a:r>
              <a:rPr lang="en-US" err="1"/>
              <a:t>pildi</a:t>
            </a:r>
            <a:r>
              <a:rPr lang="en-US"/>
              <a:t> </a:t>
            </a:r>
            <a:r>
              <a:rPr lang="en-US" err="1"/>
              <a:t>lisamiseks</a:t>
            </a:r>
            <a:endParaRPr lang="en-US"/>
          </a:p>
          <a:p>
            <a:pPr lvl="1"/>
            <a:r>
              <a:rPr lang="en-US"/>
              <a:t>Second level</a:t>
            </a:r>
          </a:p>
          <a:p>
            <a:pPr lvl="2"/>
            <a:r>
              <a:rPr lang="en-US"/>
              <a:t>Third level</a:t>
            </a:r>
          </a:p>
          <a:p>
            <a:pPr lvl="3"/>
            <a:r>
              <a:rPr lang="en-US"/>
              <a:t>Fourth level</a:t>
            </a:r>
          </a:p>
          <a:p>
            <a:pPr lvl="4"/>
            <a:r>
              <a:rPr lang="en-US"/>
              <a:t>Fifth level</a:t>
            </a:r>
          </a:p>
        </p:txBody>
      </p:sp>
      <p:sp>
        <p:nvSpPr>
          <p:cNvPr id="8" name="Title 1">
            <a:extLst>
              <a:ext uri="{FF2B5EF4-FFF2-40B4-BE49-F238E27FC236}">
                <a16:creationId xmlns:a16="http://schemas.microsoft.com/office/drawing/2014/main" id="{0086562F-AB3F-46FF-8F9F-1117E969EC92}"/>
              </a:ext>
            </a:extLst>
          </p:cNvPr>
          <p:cNvSpPr>
            <a:spLocks noGrp="1"/>
          </p:cNvSpPr>
          <p:nvPr>
            <p:ph type="title" hasCustomPrompt="1"/>
          </p:nvPr>
        </p:nvSpPr>
        <p:spPr>
          <a:xfrm>
            <a:off x="838200" y="0"/>
            <a:ext cx="8090388" cy="1800000"/>
          </a:xfrm>
        </p:spPr>
        <p:txBody>
          <a:bodyPr/>
          <a:lstStyle>
            <a:lvl1pPr>
              <a:defRPr/>
            </a:lvl1pPr>
          </a:lstStyle>
          <a:p>
            <a:r>
              <a:rPr lang="en-US" err="1"/>
              <a:t>Klõpsake</a:t>
            </a:r>
            <a:r>
              <a:rPr lang="en-US"/>
              <a:t> </a:t>
            </a:r>
            <a:r>
              <a:rPr lang="en-US" err="1"/>
              <a:t>pealkirja</a:t>
            </a:r>
            <a:r>
              <a:rPr lang="en-US"/>
              <a:t> </a:t>
            </a:r>
            <a:r>
              <a:rPr lang="en-US" err="1"/>
              <a:t>lisamiseks</a:t>
            </a:r>
            <a:endParaRPr lang="en-US"/>
          </a:p>
        </p:txBody>
      </p:sp>
      <p:pic>
        <p:nvPicPr>
          <p:cNvPr id="9" name="Pilt 8" descr="Pilt, millel on kujutatud tekst&#10;&#10;Kirjeldus on genereeritud automaatselt">
            <a:extLst>
              <a:ext uri="{FF2B5EF4-FFF2-40B4-BE49-F238E27FC236}">
                <a16:creationId xmlns:a16="http://schemas.microsoft.com/office/drawing/2014/main" id="{07341EE1-3AC7-4544-B29E-EDF47DCF336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60000" y="468000"/>
            <a:ext cx="2606353" cy="815843"/>
          </a:xfrm>
          <a:prstGeom prst="rect">
            <a:avLst/>
          </a:prstGeom>
        </p:spPr>
      </p:pic>
    </p:spTree>
    <p:extLst>
      <p:ext uri="{BB962C8B-B14F-4D97-AF65-F5344CB8AC3E}">
        <p14:creationId xmlns:p14="http://schemas.microsoft.com/office/powerpoint/2010/main" val="938587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aks tekstikasti tum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2CCBFF-728D-45F3-BBEB-078527BEECC6}"/>
              </a:ext>
            </a:extLst>
          </p:cNvPr>
          <p:cNvSpPr>
            <a:spLocks noGrp="1"/>
          </p:cNvSpPr>
          <p:nvPr>
            <p:ph sz="half" idx="1" hasCustomPrompt="1"/>
          </p:nvPr>
        </p:nvSpPr>
        <p:spPr>
          <a:xfrm>
            <a:off x="838200" y="2023413"/>
            <a:ext cx="5181600" cy="3955762"/>
          </a:xfrm>
        </p:spPr>
        <p:txBody>
          <a:bodyPr/>
          <a:lstStyle>
            <a:lvl1pPr>
              <a:buClr>
                <a:schemeClr val="bg1"/>
              </a:buClr>
              <a:defRPr>
                <a:solidFill>
                  <a:schemeClr val="bg2"/>
                </a:solidFill>
              </a:defRPr>
            </a:lvl1pPr>
            <a:lvl2pPr>
              <a:buClr>
                <a:schemeClr val="bg1"/>
              </a:buClr>
              <a:defRPr>
                <a:solidFill>
                  <a:schemeClr val="bg2"/>
                </a:solidFill>
              </a:defRPr>
            </a:lvl2pPr>
            <a:lvl3pPr>
              <a:buClr>
                <a:schemeClr val="bg1"/>
              </a:buClr>
              <a:defRPr>
                <a:solidFill>
                  <a:schemeClr val="bg2"/>
                </a:solidFill>
              </a:defRPr>
            </a:lvl3pPr>
            <a:lvl4pPr>
              <a:buClr>
                <a:schemeClr val="bg1"/>
              </a:buClr>
              <a:defRPr>
                <a:solidFill>
                  <a:schemeClr val="bg2"/>
                </a:solidFill>
              </a:defRPr>
            </a:lvl4pPr>
            <a:lvl5pPr>
              <a:buClr>
                <a:schemeClr val="bg1"/>
              </a:buClr>
              <a:defRPr>
                <a:solidFill>
                  <a:schemeClr val="bg2"/>
                </a:solidFill>
              </a:defRPr>
            </a:lvl5pPr>
          </a:lstStyle>
          <a:p>
            <a:pPr lvl="0"/>
            <a:r>
              <a:rPr lang="en-US" err="1"/>
              <a:t>Lisage</a:t>
            </a:r>
            <a:r>
              <a:rPr lang="en-US"/>
              <a:t> </a:t>
            </a:r>
            <a:r>
              <a:rPr lang="en-US" err="1"/>
              <a:t>tekst</a:t>
            </a:r>
            <a:r>
              <a:rPr lang="en-US"/>
              <a:t> </a:t>
            </a:r>
            <a:r>
              <a:rPr lang="en-US" err="1"/>
              <a:t>või</a:t>
            </a:r>
            <a:r>
              <a:rPr lang="en-US"/>
              <a:t> </a:t>
            </a:r>
            <a:r>
              <a:rPr lang="en-US" err="1"/>
              <a:t>valige</a:t>
            </a:r>
            <a:r>
              <a:rPr lang="en-US"/>
              <a:t> </a:t>
            </a:r>
            <a:r>
              <a:rPr lang="en-US" err="1"/>
              <a:t>ikoon</a:t>
            </a:r>
            <a:r>
              <a:rPr lang="en-US"/>
              <a:t> </a:t>
            </a:r>
            <a:r>
              <a:rPr lang="en-US" err="1"/>
              <a:t>pildi</a:t>
            </a:r>
            <a:r>
              <a:rPr lang="en-US"/>
              <a:t> </a:t>
            </a:r>
            <a:r>
              <a:rPr lang="en-US" err="1"/>
              <a:t>lisamiseks</a:t>
            </a:r>
            <a:endParaRPr lang="en-US"/>
          </a:p>
          <a:p>
            <a:pPr lvl="1"/>
            <a:r>
              <a:rPr lang="en-US"/>
              <a:t>Second level</a:t>
            </a:r>
          </a:p>
          <a:p>
            <a:pPr lvl="2"/>
            <a:r>
              <a:rPr lang="en-US"/>
              <a:t>Third level</a:t>
            </a:r>
          </a:p>
          <a:p>
            <a:pPr lvl="3"/>
            <a:r>
              <a:rPr lang="en-US"/>
              <a:t>Fourth level</a:t>
            </a:r>
          </a:p>
          <a:p>
            <a:pPr lvl="4"/>
            <a:r>
              <a:rPr lang="en-US"/>
              <a:t>Fifth level</a:t>
            </a:r>
          </a:p>
        </p:txBody>
      </p:sp>
      <p:sp>
        <p:nvSpPr>
          <p:cNvPr id="6" name="Ristkülik 5">
            <a:extLst>
              <a:ext uri="{FF2B5EF4-FFF2-40B4-BE49-F238E27FC236}">
                <a16:creationId xmlns:a16="http://schemas.microsoft.com/office/drawing/2014/main" id="{F343B94A-FA31-419C-86D9-7226C86B2018}"/>
              </a:ext>
            </a:extLst>
          </p:cNvPr>
          <p:cNvSpPr/>
          <p:nvPr userDrawn="1"/>
        </p:nvSpPr>
        <p:spPr>
          <a:xfrm>
            <a:off x="0" y="0"/>
            <a:ext cx="12192000" cy="180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itle 1">
            <a:extLst>
              <a:ext uri="{FF2B5EF4-FFF2-40B4-BE49-F238E27FC236}">
                <a16:creationId xmlns:a16="http://schemas.microsoft.com/office/drawing/2014/main" id="{BF504563-DD08-41DB-9E1E-46D34567C535}"/>
              </a:ext>
            </a:extLst>
          </p:cNvPr>
          <p:cNvSpPr>
            <a:spLocks noGrp="1"/>
          </p:cNvSpPr>
          <p:nvPr>
            <p:ph type="title" hasCustomPrompt="1"/>
          </p:nvPr>
        </p:nvSpPr>
        <p:spPr>
          <a:xfrm>
            <a:off x="864000" y="0"/>
            <a:ext cx="8100646" cy="1800000"/>
          </a:xfrm>
        </p:spPr>
        <p:txBody>
          <a:bodyPr/>
          <a:lstStyle>
            <a:lvl1pPr>
              <a:defRPr/>
            </a:lvl1pPr>
          </a:lstStyle>
          <a:p>
            <a:r>
              <a:rPr lang="en-US" err="1"/>
              <a:t>Klõpsake</a:t>
            </a:r>
            <a:r>
              <a:rPr lang="en-US"/>
              <a:t> </a:t>
            </a:r>
            <a:r>
              <a:rPr lang="en-US" err="1"/>
              <a:t>pealkirja</a:t>
            </a:r>
            <a:r>
              <a:rPr lang="en-US"/>
              <a:t> </a:t>
            </a:r>
            <a:r>
              <a:rPr lang="en-US" err="1"/>
              <a:t>lisamiseks</a:t>
            </a:r>
            <a:endParaRPr lang="en-US"/>
          </a:p>
        </p:txBody>
      </p:sp>
      <p:pic>
        <p:nvPicPr>
          <p:cNvPr id="10" name="Pilt 9">
            <a:extLst>
              <a:ext uri="{FF2B5EF4-FFF2-40B4-BE49-F238E27FC236}">
                <a16:creationId xmlns:a16="http://schemas.microsoft.com/office/drawing/2014/main" id="{215657BB-D60D-4A92-8D31-B84ED99FBB1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360000" y="468000"/>
            <a:ext cx="2606353" cy="815842"/>
          </a:xfrm>
          <a:prstGeom prst="rect">
            <a:avLst/>
          </a:prstGeom>
        </p:spPr>
      </p:pic>
      <p:sp>
        <p:nvSpPr>
          <p:cNvPr id="11" name="Content Placeholder 2">
            <a:extLst>
              <a:ext uri="{FF2B5EF4-FFF2-40B4-BE49-F238E27FC236}">
                <a16:creationId xmlns:a16="http://schemas.microsoft.com/office/drawing/2014/main" id="{087F3EBF-F9D3-468D-942B-DBFD8DA7C1FA}"/>
              </a:ext>
            </a:extLst>
          </p:cNvPr>
          <p:cNvSpPr>
            <a:spLocks noGrp="1"/>
          </p:cNvSpPr>
          <p:nvPr>
            <p:ph sz="half" idx="10" hasCustomPrompt="1"/>
          </p:nvPr>
        </p:nvSpPr>
        <p:spPr>
          <a:xfrm>
            <a:off x="6172202" y="2023413"/>
            <a:ext cx="5181600" cy="3955762"/>
          </a:xfrm>
        </p:spPr>
        <p:txBody>
          <a:bodyPr/>
          <a:lstStyle>
            <a:lvl1pPr>
              <a:buClr>
                <a:schemeClr val="bg1"/>
              </a:buClr>
              <a:defRPr>
                <a:solidFill>
                  <a:schemeClr val="bg2"/>
                </a:solidFill>
              </a:defRPr>
            </a:lvl1pPr>
            <a:lvl2pPr>
              <a:buClr>
                <a:schemeClr val="bg1"/>
              </a:buClr>
              <a:defRPr>
                <a:solidFill>
                  <a:schemeClr val="bg2"/>
                </a:solidFill>
              </a:defRPr>
            </a:lvl2pPr>
            <a:lvl3pPr>
              <a:buClr>
                <a:schemeClr val="bg1"/>
              </a:buClr>
              <a:defRPr>
                <a:solidFill>
                  <a:schemeClr val="bg2"/>
                </a:solidFill>
              </a:defRPr>
            </a:lvl3pPr>
            <a:lvl4pPr>
              <a:buClr>
                <a:schemeClr val="bg1"/>
              </a:buClr>
              <a:defRPr>
                <a:solidFill>
                  <a:schemeClr val="bg2"/>
                </a:solidFill>
              </a:defRPr>
            </a:lvl4pPr>
            <a:lvl5pPr>
              <a:buClr>
                <a:schemeClr val="bg1"/>
              </a:buClr>
              <a:defRPr>
                <a:solidFill>
                  <a:schemeClr val="bg2"/>
                </a:solidFill>
              </a:defRPr>
            </a:lvl5pPr>
          </a:lstStyle>
          <a:p>
            <a:pPr lvl="0"/>
            <a:r>
              <a:rPr lang="en-US" err="1"/>
              <a:t>Lisage</a:t>
            </a:r>
            <a:r>
              <a:rPr lang="en-US"/>
              <a:t> </a:t>
            </a:r>
            <a:r>
              <a:rPr lang="en-US" err="1"/>
              <a:t>tekst</a:t>
            </a:r>
            <a:r>
              <a:rPr lang="en-US"/>
              <a:t> </a:t>
            </a:r>
            <a:r>
              <a:rPr lang="en-US" err="1"/>
              <a:t>või</a:t>
            </a:r>
            <a:r>
              <a:rPr lang="en-US"/>
              <a:t> </a:t>
            </a:r>
            <a:r>
              <a:rPr lang="en-US" err="1"/>
              <a:t>valige</a:t>
            </a:r>
            <a:r>
              <a:rPr lang="en-US"/>
              <a:t> </a:t>
            </a:r>
            <a:r>
              <a:rPr lang="en-US" err="1"/>
              <a:t>ikoon</a:t>
            </a:r>
            <a:r>
              <a:rPr lang="en-US"/>
              <a:t> </a:t>
            </a:r>
            <a:r>
              <a:rPr lang="en-US" err="1"/>
              <a:t>pildi</a:t>
            </a:r>
            <a:r>
              <a:rPr lang="en-US"/>
              <a:t> </a:t>
            </a:r>
            <a:r>
              <a:rPr lang="en-US" err="1"/>
              <a:t>lisamiseks</a:t>
            </a:r>
            <a:endParaRPr lang="en-US"/>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30792098"/>
      </p:ext>
    </p:extLst>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Kaks tekstikasti tume mustrig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2CCBFF-728D-45F3-BBEB-078527BEECC6}"/>
              </a:ext>
            </a:extLst>
          </p:cNvPr>
          <p:cNvSpPr>
            <a:spLocks noGrp="1"/>
          </p:cNvSpPr>
          <p:nvPr>
            <p:ph sz="half" idx="1" hasCustomPrompt="1"/>
          </p:nvPr>
        </p:nvSpPr>
        <p:spPr>
          <a:xfrm>
            <a:off x="838200" y="2023413"/>
            <a:ext cx="5181600" cy="3955762"/>
          </a:xfrm>
        </p:spPr>
        <p:txBody>
          <a:bodyPr/>
          <a:lstStyle>
            <a:lvl1pPr>
              <a:buClr>
                <a:schemeClr val="bg1"/>
              </a:buClr>
              <a:defRPr>
                <a:solidFill>
                  <a:schemeClr val="bg2"/>
                </a:solidFill>
              </a:defRPr>
            </a:lvl1pPr>
            <a:lvl2pPr>
              <a:buClr>
                <a:schemeClr val="bg1"/>
              </a:buClr>
              <a:defRPr>
                <a:solidFill>
                  <a:schemeClr val="bg2"/>
                </a:solidFill>
              </a:defRPr>
            </a:lvl2pPr>
            <a:lvl3pPr>
              <a:buClr>
                <a:schemeClr val="bg1"/>
              </a:buClr>
              <a:defRPr>
                <a:solidFill>
                  <a:schemeClr val="bg2"/>
                </a:solidFill>
              </a:defRPr>
            </a:lvl3pPr>
            <a:lvl4pPr>
              <a:buClr>
                <a:schemeClr val="bg1"/>
              </a:buClr>
              <a:defRPr>
                <a:solidFill>
                  <a:schemeClr val="bg2"/>
                </a:solidFill>
              </a:defRPr>
            </a:lvl4pPr>
            <a:lvl5pPr>
              <a:buClr>
                <a:schemeClr val="bg1"/>
              </a:buClr>
              <a:defRPr>
                <a:solidFill>
                  <a:schemeClr val="bg2"/>
                </a:solidFill>
              </a:defRPr>
            </a:lvl5pPr>
          </a:lstStyle>
          <a:p>
            <a:pPr lvl="0"/>
            <a:r>
              <a:rPr lang="en-US" err="1"/>
              <a:t>Lisage</a:t>
            </a:r>
            <a:r>
              <a:rPr lang="en-US"/>
              <a:t> </a:t>
            </a:r>
            <a:r>
              <a:rPr lang="en-US" err="1"/>
              <a:t>tekst</a:t>
            </a:r>
            <a:r>
              <a:rPr lang="en-US"/>
              <a:t> </a:t>
            </a:r>
            <a:r>
              <a:rPr lang="en-US" err="1"/>
              <a:t>või</a:t>
            </a:r>
            <a:r>
              <a:rPr lang="en-US"/>
              <a:t> </a:t>
            </a:r>
            <a:r>
              <a:rPr lang="en-US" err="1"/>
              <a:t>valige</a:t>
            </a:r>
            <a:r>
              <a:rPr lang="en-US"/>
              <a:t> </a:t>
            </a:r>
            <a:r>
              <a:rPr lang="en-US" err="1"/>
              <a:t>ikoon</a:t>
            </a:r>
            <a:r>
              <a:rPr lang="en-US"/>
              <a:t> </a:t>
            </a:r>
            <a:r>
              <a:rPr lang="en-US" err="1"/>
              <a:t>pildi</a:t>
            </a:r>
            <a:r>
              <a:rPr lang="en-US"/>
              <a:t> </a:t>
            </a:r>
            <a:r>
              <a:rPr lang="en-US" err="1"/>
              <a:t>lisamiseks</a:t>
            </a:r>
            <a:endParaRPr lang="en-US"/>
          </a:p>
          <a:p>
            <a:pPr lvl="1"/>
            <a:r>
              <a:rPr lang="en-US"/>
              <a:t>Second level</a:t>
            </a:r>
          </a:p>
          <a:p>
            <a:pPr lvl="2"/>
            <a:r>
              <a:rPr lang="en-US"/>
              <a:t>Third level</a:t>
            </a:r>
          </a:p>
          <a:p>
            <a:pPr lvl="3"/>
            <a:r>
              <a:rPr lang="en-US"/>
              <a:t>Fourth level</a:t>
            </a:r>
          </a:p>
          <a:p>
            <a:pPr lvl="4"/>
            <a:r>
              <a:rPr lang="en-US"/>
              <a:t>Fifth level</a:t>
            </a:r>
          </a:p>
        </p:txBody>
      </p:sp>
      <p:sp>
        <p:nvSpPr>
          <p:cNvPr id="7" name="Title 1">
            <a:extLst>
              <a:ext uri="{FF2B5EF4-FFF2-40B4-BE49-F238E27FC236}">
                <a16:creationId xmlns:a16="http://schemas.microsoft.com/office/drawing/2014/main" id="{BF504563-DD08-41DB-9E1E-46D34567C535}"/>
              </a:ext>
            </a:extLst>
          </p:cNvPr>
          <p:cNvSpPr>
            <a:spLocks noGrp="1"/>
          </p:cNvSpPr>
          <p:nvPr>
            <p:ph type="title" hasCustomPrompt="1"/>
          </p:nvPr>
        </p:nvSpPr>
        <p:spPr>
          <a:xfrm>
            <a:off x="864000" y="0"/>
            <a:ext cx="8100646" cy="1800000"/>
          </a:xfrm>
        </p:spPr>
        <p:txBody>
          <a:bodyPr/>
          <a:lstStyle>
            <a:lvl1pPr>
              <a:defRPr/>
            </a:lvl1pPr>
          </a:lstStyle>
          <a:p>
            <a:r>
              <a:rPr lang="en-US" err="1"/>
              <a:t>Klõpsake</a:t>
            </a:r>
            <a:r>
              <a:rPr lang="en-US"/>
              <a:t> </a:t>
            </a:r>
            <a:r>
              <a:rPr lang="en-US" err="1"/>
              <a:t>pealkirja</a:t>
            </a:r>
            <a:r>
              <a:rPr lang="en-US"/>
              <a:t> </a:t>
            </a:r>
            <a:r>
              <a:rPr lang="en-US" err="1"/>
              <a:t>lisamiseks</a:t>
            </a:r>
            <a:endParaRPr lang="en-US"/>
          </a:p>
        </p:txBody>
      </p:sp>
      <p:pic>
        <p:nvPicPr>
          <p:cNvPr id="10" name="Pilt 9">
            <a:extLst>
              <a:ext uri="{FF2B5EF4-FFF2-40B4-BE49-F238E27FC236}">
                <a16:creationId xmlns:a16="http://schemas.microsoft.com/office/drawing/2014/main" id="{215657BB-D60D-4A92-8D31-B84ED99FBB1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9360000" y="468000"/>
            <a:ext cx="2606353" cy="815842"/>
          </a:xfrm>
          <a:prstGeom prst="rect">
            <a:avLst/>
          </a:prstGeom>
        </p:spPr>
      </p:pic>
      <p:sp>
        <p:nvSpPr>
          <p:cNvPr id="11" name="Content Placeholder 2">
            <a:extLst>
              <a:ext uri="{FF2B5EF4-FFF2-40B4-BE49-F238E27FC236}">
                <a16:creationId xmlns:a16="http://schemas.microsoft.com/office/drawing/2014/main" id="{087F3EBF-F9D3-468D-942B-DBFD8DA7C1FA}"/>
              </a:ext>
            </a:extLst>
          </p:cNvPr>
          <p:cNvSpPr>
            <a:spLocks noGrp="1"/>
          </p:cNvSpPr>
          <p:nvPr>
            <p:ph sz="half" idx="10" hasCustomPrompt="1"/>
          </p:nvPr>
        </p:nvSpPr>
        <p:spPr>
          <a:xfrm>
            <a:off x="6172202" y="2023413"/>
            <a:ext cx="5181600" cy="3955762"/>
          </a:xfrm>
        </p:spPr>
        <p:txBody>
          <a:bodyPr/>
          <a:lstStyle>
            <a:lvl1pPr>
              <a:buClr>
                <a:schemeClr val="bg1"/>
              </a:buClr>
              <a:defRPr>
                <a:solidFill>
                  <a:schemeClr val="bg2"/>
                </a:solidFill>
              </a:defRPr>
            </a:lvl1pPr>
            <a:lvl2pPr>
              <a:buClr>
                <a:schemeClr val="bg1"/>
              </a:buClr>
              <a:defRPr>
                <a:solidFill>
                  <a:schemeClr val="bg2"/>
                </a:solidFill>
              </a:defRPr>
            </a:lvl2pPr>
            <a:lvl3pPr>
              <a:buClr>
                <a:schemeClr val="bg1"/>
              </a:buClr>
              <a:defRPr>
                <a:solidFill>
                  <a:schemeClr val="bg2"/>
                </a:solidFill>
              </a:defRPr>
            </a:lvl3pPr>
            <a:lvl4pPr>
              <a:buClr>
                <a:schemeClr val="bg1"/>
              </a:buClr>
              <a:defRPr>
                <a:solidFill>
                  <a:schemeClr val="bg2"/>
                </a:solidFill>
              </a:defRPr>
            </a:lvl4pPr>
            <a:lvl5pPr>
              <a:buClr>
                <a:schemeClr val="bg1"/>
              </a:buClr>
              <a:defRPr>
                <a:solidFill>
                  <a:schemeClr val="bg2"/>
                </a:solidFill>
              </a:defRPr>
            </a:lvl5pPr>
          </a:lstStyle>
          <a:p>
            <a:pPr lvl="0"/>
            <a:r>
              <a:rPr lang="en-US" err="1"/>
              <a:t>Lisage</a:t>
            </a:r>
            <a:r>
              <a:rPr lang="en-US"/>
              <a:t> </a:t>
            </a:r>
            <a:r>
              <a:rPr lang="en-US" err="1"/>
              <a:t>tekst</a:t>
            </a:r>
            <a:r>
              <a:rPr lang="en-US"/>
              <a:t> </a:t>
            </a:r>
            <a:r>
              <a:rPr lang="en-US" err="1"/>
              <a:t>või</a:t>
            </a:r>
            <a:r>
              <a:rPr lang="en-US"/>
              <a:t> </a:t>
            </a:r>
            <a:r>
              <a:rPr lang="en-US" err="1"/>
              <a:t>valige</a:t>
            </a:r>
            <a:r>
              <a:rPr lang="en-US"/>
              <a:t> </a:t>
            </a:r>
            <a:r>
              <a:rPr lang="en-US" err="1"/>
              <a:t>ikoon</a:t>
            </a:r>
            <a:r>
              <a:rPr lang="en-US"/>
              <a:t> </a:t>
            </a:r>
            <a:r>
              <a:rPr lang="en-US" err="1"/>
              <a:t>pildi</a:t>
            </a:r>
            <a:r>
              <a:rPr lang="en-US"/>
              <a:t> </a:t>
            </a:r>
            <a:r>
              <a:rPr lang="en-US" err="1"/>
              <a:t>lisamiseks</a:t>
            </a:r>
            <a:endParaRPr lang="en-US"/>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95493863"/>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kasti hele">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CC8198D-3ABF-4207-9E61-9040ECB64194}"/>
              </a:ext>
            </a:extLst>
          </p:cNvPr>
          <p:cNvSpPr>
            <a:spLocks noGrp="1"/>
          </p:cNvSpPr>
          <p:nvPr>
            <p:ph type="body" idx="1" hasCustomPrompt="1"/>
          </p:nvPr>
        </p:nvSpPr>
        <p:spPr>
          <a:xfrm>
            <a:off x="838200" y="1997686"/>
            <a:ext cx="5157787" cy="823912"/>
          </a:xfrm>
        </p:spPr>
        <p:txBody>
          <a:bodyPr anchor="ct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PEALKIRI</a:t>
            </a:r>
          </a:p>
        </p:txBody>
      </p:sp>
      <p:sp>
        <p:nvSpPr>
          <p:cNvPr id="4" name="Content Placeholder 3">
            <a:extLst>
              <a:ext uri="{FF2B5EF4-FFF2-40B4-BE49-F238E27FC236}">
                <a16:creationId xmlns:a16="http://schemas.microsoft.com/office/drawing/2014/main" id="{C3A6CD39-497E-4281-98B6-7AB29617F5CE}"/>
              </a:ext>
            </a:extLst>
          </p:cNvPr>
          <p:cNvSpPr>
            <a:spLocks noGrp="1"/>
          </p:cNvSpPr>
          <p:nvPr>
            <p:ph sz="half" idx="2" hasCustomPrompt="1"/>
          </p:nvPr>
        </p:nvSpPr>
        <p:spPr>
          <a:xfrm>
            <a:off x="838200" y="2821598"/>
            <a:ext cx="5157787" cy="3684588"/>
          </a:xfrm>
        </p:spPr>
        <p:txBody>
          <a:bodyPr/>
          <a:lstStyle/>
          <a:p>
            <a:pPr lvl="0"/>
            <a:r>
              <a:rPr lang="en-US" err="1"/>
              <a:t>Lisage</a:t>
            </a:r>
            <a:r>
              <a:rPr lang="en-US"/>
              <a:t> </a:t>
            </a:r>
            <a:r>
              <a:rPr lang="en-US" err="1"/>
              <a:t>tekst</a:t>
            </a:r>
            <a:r>
              <a:rPr lang="en-US"/>
              <a:t> </a:t>
            </a:r>
            <a:r>
              <a:rPr lang="en-US" err="1"/>
              <a:t>või</a:t>
            </a:r>
            <a:r>
              <a:rPr lang="en-US"/>
              <a:t> </a:t>
            </a:r>
            <a:r>
              <a:rPr lang="en-US" err="1"/>
              <a:t>valige</a:t>
            </a:r>
            <a:r>
              <a:rPr lang="en-US"/>
              <a:t> </a:t>
            </a:r>
            <a:r>
              <a:rPr lang="en-US" err="1"/>
              <a:t>ikoon</a:t>
            </a:r>
            <a:r>
              <a:rPr lang="en-US"/>
              <a:t> </a:t>
            </a:r>
            <a:r>
              <a:rPr lang="en-US" err="1"/>
              <a:t>pildi</a:t>
            </a:r>
            <a:r>
              <a:rPr lang="en-US"/>
              <a:t> </a:t>
            </a:r>
            <a:r>
              <a:rPr lang="en-US" err="1"/>
              <a:t>lisamiseks</a:t>
            </a:r>
            <a:endParaRPr lang="en-US"/>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560CFA0-FD7D-4DFF-8285-DE9C94DDFCBA}"/>
              </a:ext>
            </a:extLst>
          </p:cNvPr>
          <p:cNvSpPr>
            <a:spLocks noGrp="1"/>
          </p:cNvSpPr>
          <p:nvPr>
            <p:ph type="body" sz="quarter" idx="3" hasCustomPrompt="1"/>
          </p:nvPr>
        </p:nvSpPr>
        <p:spPr>
          <a:xfrm>
            <a:off x="6170612" y="1997686"/>
            <a:ext cx="5183188" cy="823912"/>
          </a:xfrm>
        </p:spPr>
        <p:txBody>
          <a:bodyPr anchor="ct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PEALKIRI</a:t>
            </a:r>
          </a:p>
        </p:txBody>
      </p:sp>
      <p:sp>
        <p:nvSpPr>
          <p:cNvPr id="6" name="Content Placeholder 5">
            <a:extLst>
              <a:ext uri="{FF2B5EF4-FFF2-40B4-BE49-F238E27FC236}">
                <a16:creationId xmlns:a16="http://schemas.microsoft.com/office/drawing/2014/main" id="{82A81980-7CA7-40CC-9E8C-E2CC362D2114}"/>
              </a:ext>
            </a:extLst>
          </p:cNvPr>
          <p:cNvSpPr>
            <a:spLocks noGrp="1"/>
          </p:cNvSpPr>
          <p:nvPr>
            <p:ph sz="quarter" idx="4" hasCustomPrompt="1"/>
          </p:nvPr>
        </p:nvSpPr>
        <p:spPr>
          <a:xfrm>
            <a:off x="6170612" y="2821598"/>
            <a:ext cx="5183188" cy="3684588"/>
          </a:xfrm>
        </p:spPr>
        <p:txBody>
          <a:bodyPr/>
          <a:lstStyle/>
          <a:p>
            <a:pPr lvl="0"/>
            <a:r>
              <a:rPr lang="en-US" err="1"/>
              <a:t>Lisage</a:t>
            </a:r>
            <a:r>
              <a:rPr lang="en-US"/>
              <a:t> </a:t>
            </a:r>
            <a:r>
              <a:rPr lang="en-US" err="1"/>
              <a:t>tekst</a:t>
            </a:r>
            <a:r>
              <a:rPr lang="en-US"/>
              <a:t> </a:t>
            </a:r>
            <a:r>
              <a:rPr lang="en-US" err="1"/>
              <a:t>või</a:t>
            </a:r>
            <a:r>
              <a:rPr lang="en-US"/>
              <a:t> </a:t>
            </a:r>
            <a:r>
              <a:rPr lang="en-US" err="1"/>
              <a:t>valige</a:t>
            </a:r>
            <a:r>
              <a:rPr lang="en-US"/>
              <a:t> </a:t>
            </a:r>
            <a:r>
              <a:rPr lang="en-US" err="1"/>
              <a:t>ikoon</a:t>
            </a:r>
            <a:r>
              <a:rPr lang="en-US"/>
              <a:t> </a:t>
            </a:r>
            <a:r>
              <a:rPr lang="en-US" err="1"/>
              <a:t>pildi</a:t>
            </a:r>
            <a:r>
              <a:rPr lang="en-US"/>
              <a:t> </a:t>
            </a:r>
            <a:r>
              <a:rPr lang="en-US" err="1"/>
              <a:t>lisamiseks</a:t>
            </a:r>
            <a:endParaRPr lang="en-US"/>
          </a:p>
          <a:p>
            <a:pPr lvl="1"/>
            <a:r>
              <a:rPr lang="en-US"/>
              <a:t>Second level</a:t>
            </a:r>
          </a:p>
          <a:p>
            <a:pPr lvl="2"/>
            <a:r>
              <a:rPr lang="en-US"/>
              <a:t>Third level</a:t>
            </a:r>
          </a:p>
          <a:p>
            <a:pPr lvl="3"/>
            <a:r>
              <a:rPr lang="en-US"/>
              <a:t>Fourth level</a:t>
            </a:r>
          </a:p>
          <a:p>
            <a:pPr lvl="4"/>
            <a:r>
              <a:rPr lang="en-US"/>
              <a:t>Fifth level</a:t>
            </a:r>
          </a:p>
        </p:txBody>
      </p:sp>
      <p:sp>
        <p:nvSpPr>
          <p:cNvPr id="10" name="Title 1">
            <a:extLst>
              <a:ext uri="{FF2B5EF4-FFF2-40B4-BE49-F238E27FC236}">
                <a16:creationId xmlns:a16="http://schemas.microsoft.com/office/drawing/2014/main" id="{64EDB458-107A-4876-87BB-69FB81F7E147}"/>
              </a:ext>
            </a:extLst>
          </p:cNvPr>
          <p:cNvSpPr>
            <a:spLocks noGrp="1"/>
          </p:cNvSpPr>
          <p:nvPr>
            <p:ph type="title" hasCustomPrompt="1"/>
          </p:nvPr>
        </p:nvSpPr>
        <p:spPr>
          <a:xfrm>
            <a:off x="838200" y="-1"/>
            <a:ext cx="8200292" cy="1800000"/>
          </a:xfrm>
        </p:spPr>
        <p:txBody>
          <a:bodyPr/>
          <a:lstStyle>
            <a:lvl1pPr>
              <a:defRPr/>
            </a:lvl1pPr>
          </a:lstStyle>
          <a:p>
            <a:r>
              <a:rPr lang="en-US" err="1"/>
              <a:t>Klõpsake</a:t>
            </a:r>
            <a:r>
              <a:rPr lang="en-US"/>
              <a:t> </a:t>
            </a:r>
            <a:r>
              <a:rPr lang="en-US" err="1"/>
              <a:t>pealkirja</a:t>
            </a:r>
            <a:r>
              <a:rPr lang="en-US"/>
              <a:t> </a:t>
            </a:r>
            <a:r>
              <a:rPr lang="en-US" err="1"/>
              <a:t>lisamiseks</a:t>
            </a:r>
            <a:endParaRPr lang="en-US"/>
          </a:p>
        </p:txBody>
      </p:sp>
      <p:pic>
        <p:nvPicPr>
          <p:cNvPr id="11" name="Pilt 10" descr="Pilt, millel on kujutatud tekst&#10;&#10;Kirjeldus on genereeritud automaatselt">
            <a:extLst>
              <a:ext uri="{FF2B5EF4-FFF2-40B4-BE49-F238E27FC236}">
                <a16:creationId xmlns:a16="http://schemas.microsoft.com/office/drawing/2014/main" id="{D9E63F43-5832-4BA0-99EC-2DFB8B1956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60000" y="468000"/>
            <a:ext cx="2606353" cy="815843"/>
          </a:xfrm>
          <a:prstGeom prst="rect">
            <a:avLst/>
          </a:prstGeom>
        </p:spPr>
      </p:pic>
    </p:spTree>
    <p:extLst>
      <p:ext uri="{BB962C8B-B14F-4D97-AF65-F5344CB8AC3E}">
        <p14:creationId xmlns:p14="http://schemas.microsoft.com/office/powerpoint/2010/main" val="3478789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8">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0B445C-DE68-4E0E-B816-49898BF491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err="1"/>
              <a:t>Klõpsake</a:t>
            </a:r>
            <a:r>
              <a:rPr lang="en-US"/>
              <a:t> </a:t>
            </a:r>
            <a:r>
              <a:rPr lang="en-US" err="1"/>
              <a:t>pealkirja</a:t>
            </a:r>
            <a:r>
              <a:rPr lang="en-US"/>
              <a:t> </a:t>
            </a:r>
            <a:r>
              <a:rPr lang="en-US" err="1"/>
              <a:t>lisamiseks</a:t>
            </a:r>
            <a:endParaRPr lang="en-US"/>
          </a:p>
        </p:txBody>
      </p:sp>
      <p:sp>
        <p:nvSpPr>
          <p:cNvPr id="3" name="Text Placeholder 2">
            <a:extLst>
              <a:ext uri="{FF2B5EF4-FFF2-40B4-BE49-F238E27FC236}">
                <a16:creationId xmlns:a16="http://schemas.microsoft.com/office/drawing/2014/main" id="{5DAB24F0-4944-4A0A-B599-F0F8EB6D3FA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err="1"/>
              <a:t>Lisage</a:t>
            </a:r>
            <a:r>
              <a:rPr lang="en-US"/>
              <a:t> </a:t>
            </a:r>
            <a:r>
              <a:rPr lang="en-US" err="1"/>
              <a:t>tekst</a:t>
            </a:r>
            <a:r>
              <a:rPr lang="en-US"/>
              <a:t> </a:t>
            </a:r>
            <a:r>
              <a:rPr lang="en-US" err="1"/>
              <a:t>või</a:t>
            </a:r>
            <a:r>
              <a:rPr lang="en-US"/>
              <a:t> </a:t>
            </a:r>
            <a:r>
              <a:rPr lang="en-US" err="1"/>
              <a:t>valige</a:t>
            </a:r>
            <a:r>
              <a:rPr lang="en-US"/>
              <a:t> </a:t>
            </a:r>
            <a:r>
              <a:rPr lang="en-US" err="1"/>
              <a:t>ikoon</a:t>
            </a:r>
            <a:r>
              <a:rPr lang="en-US"/>
              <a:t> </a:t>
            </a:r>
            <a:r>
              <a:rPr lang="en-US" err="1"/>
              <a:t>pildi</a:t>
            </a:r>
            <a:r>
              <a:rPr lang="en-US"/>
              <a:t> </a:t>
            </a:r>
            <a:r>
              <a:rPr lang="en-US" err="1"/>
              <a:t>lisamiseks</a:t>
            </a:r>
            <a:endParaRPr lang="en-US"/>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24872691"/>
      </p:ext>
    </p:extLst>
  </p:cSld>
  <p:clrMap bg1="lt1" tx1="dk1" bg2="lt2" tx2="dk2" accent1="accent1" accent2="accent2" accent3="accent3" accent4="accent4" accent5="accent5" accent6="accent6" hlink="hlink" folHlink="folHlink"/>
  <p:sldLayoutIdLst>
    <p:sldLayoutId id="2147483659" r:id="rId1"/>
    <p:sldLayoutId id="2147483649" r:id="rId2"/>
    <p:sldLayoutId id="2147483650" r:id="rId3"/>
    <p:sldLayoutId id="2147483660" r:id="rId4"/>
    <p:sldLayoutId id="2147483667" r:id="rId5"/>
    <p:sldLayoutId id="2147483652" r:id="rId6"/>
    <p:sldLayoutId id="2147483661" r:id="rId7"/>
    <p:sldLayoutId id="2147483668" r:id="rId8"/>
    <p:sldLayoutId id="2147483653" r:id="rId9"/>
    <p:sldLayoutId id="2147483662" r:id="rId10"/>
    <p:sldLayoutId id="2147483656" r:id="rId11"/>
    <p:sldLayoutId id="2147483663" r:id="rId12"/>
    <p:sldLayoutId id="2147483664" r:id="rId13"/>
    <p:sldLayoutId id="2147483665" r:id="rId14"/>
    <p:sldLayoutId id="2147483666" r:id="rId15"/>
    <p:sldLayoutId id="2147483654"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tx1"/>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tx1"/>
        </a:buClr>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chemeClr val="tx1"/>
        </a:buClr>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chemeClr val="tx1"/>
        </a:buClr>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chemeClr val="tx1"/>
        </a:buClr>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mailto:sigrid.soomer@etag.ee" TargetMode="Externa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mailto:priit.tamm@etag.ee" TargetMode="External"/><Relationship Id="rId2" Type="http://schemas.openxmlformats.org/officeDocument/2006/relationships/hyperlink" Target="https://etag.ee/rahastamine/infrastruktuuritoetused/teadustaristu-teekaart/riikliku-tahtsusega-teadustaristu-toetamine-2025-2029/" TargetMode="External"/><Relationship Id="rId1" Type="http://schemas.openxmlformats.org/officeDocument/2006/relationships/slideLayout" Target="../slideLayouts/slideLayout3.xml"/><Relationship Id="rId4" Type="http://schemas.openxmlformats.org/officeDocument/2006/relationships/hyperlink" Target="mailto:sigrid.soomer@etag.ee"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alkiri 5">
            <a:extLst>
              <a:ext uri="{FF2B5EF4-FFF2-40B4-BE49-F238E27FC236}">
                <a16:creationId xmlns:a16="http://schemas.microsoft.com/office/drawing/2014/main" id="{FB393E18-448C-4B0B-9CD4-1F5CD580D376}"/>
              </a:ext>
            </a:extLst>
          </p:cNvPr>
          <p:cNvSpPr>
            <a:spLocks noGrp="1"/>
          </p:cNvSpPr>
          <p:nvPr>
            <p:ph type="ctrTitle"/>
          </p:nvPr>
        </p:nvSpPr>
        <p:spPr/>
        <p:txBody>
          <a:bodyPr/>
          <a:lstStyle/>
          <a:p>
            <a:r>
              <a:rPr lang="et-EE"/>
              <a:t>Riikliku tähtsusega teadustaristu toetamine</a:t>
            </a:r>
            <a:endParaRPr lang="en-GB"/>
          </a:p>
        </p:txBody>
      </p:sp>
      <p:sp>
        <p:nvSpPr>
          <p:cNvPr id="7" name="Alapealkiri 6">
            <a:extLst>
              <a:ext uri="{FF2B5EF4-FFF2-40B4-BE49-F238E27FC236}">
                <a16:creationId xmlns:a16="http://schemas.microsoft.com/office/drawing/2014/main" id="{773323BB-FD99-4FAD-8279-43691CAD3D03}"/>
              </a:ext>
            </a:extLst>
          </p:cNvPr>
          <p:cNvSpPr>
            <a:spLocks noGrp="1"/>
          </p:cNvSpPr>
          <p:nvPr>
            <p:ph type="subTitle" idx="1"/>
          </p:nvPr>
        </p:nvSpPr>
        <p:spPr/>
        <p:txBody>
          <a:bodyPr>
            <a:normAutofit lnSpcReduction="10000"/>
          </a:bodyPr>
          <a:lstStyle/>
          <a:p>
            <a:r>
              <a:rPr lang="et-EE"/>
              <a:t>Priit Tamm</a:t>
            </a:r>
          </a:p>
          <a:p>
            <a:r>
              <a:rPr lang="et-EE"/>
              <a:t>ETAGi teadustaristu valdkonna juht</a:t>
            </a:r>
          </a:p>
          <a:p>
            <a:endParaRPr lang="et-EE"/>
          </a:p>
          <a:p>
            <a:r>
              <a:rPr lang="et-EE"/>
              <a:t>Infotund taotlejatele 02.12.2024</a:t>
            </a:r>
            <a:endParaRPr lang="en-GB"/>
          </a:p>
        </p:txBody>
      </p:sp>
    </p:spTree>
    <p:extLst>
      <p:ext uri="{BB962C8B-B14F-4D97-AF65-F5344CB8AC3E}">
        <p14:creationId xmlns:p14="http://schemas.microsoft.com/office/powerpoint/2010/main" val="3258927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70CD8465-4C91-257C-E3F5-8953F84674CE}"/>
              </a:ext>
            </a:extLst>
          </p:cNvPr>
          <p:cNvSpPr>
            <a:spLocks noGrp="1"/>
          </p:cNvSpPr>
          <p:nvPr>
            <p:ph type="title"/>
          </p:nvPr>
        </p:nvSpPr>
        <p:spPr/>
        <p:txBody>
          <a:bodyPr/>
          <a:lstStyle/>
          <a:p>
            <a:r>
              <a:rPr lang="et-EE"/>
              <a:t>Üldkulud ja omafinantseering</a:t>
            </a:r>
          </a:p>
        </p:txBody>
      </p:sp>
      <p:sp>
        <p:nvSpPr>
          <p:cNvPr id="3" name="Sisu kohatäide 2">
            <a:extLst>
              <a:ext uri="{FF2B5EF4-FFF2-40B4-BE49-F238E27FC236}">
                <a16:creationId xmlns:a16="http://schemas.microsoft.com/office/drawing/2014/main" id="{0F83D2CD-4F23-99D2-83C7-543A10568B39}"/>
              </a:ext>
            </a:extLst>
          </p:cNvPr>
          <p:cNvSpPr>
            <a:spLocks noGrp="1"/>
          </p:cNvSpPr>
          <p:nvPr>
            <p:ph idx="1"/>
          </p:nvPr>
        </p:nvSpPr>
        <p:spPr/>
        <p:txBody>
          <a:bodyPr/>
          <a:lstStyle/>
          <a:p>
            <a:r>
              <a:rPr lang="et-EE"/>
              <a:t>Eelarve võib tegevustoetuse ja rahvusvahelise teaduskoostöö toetuse puhul sisaldada kaudseid kulusid kuni 15% ulatuses ETAGi eraldatavast toetusest.</a:t>
            </a:r>
          </a:p>
          <a:p>
            <a:endParaRPr lang="et-EE"/>
          </a:p>
          <a:p>
            <a:r>
              <a:rPr lang="et-EE"/>
              <a:t>Omafinantseeringuna võib kasutada rahastusallikaid, mille kasutustingimustes ei ole sätestatud asjaomast piirangut.</a:t>
            </a:r>
          </a:p>
        </p:txBody>
      </p:sp>
    </p:spTree>
    <p:extLst>
      <p:ext uri="{BB962C8B-B14F-4D97-AF65-F5344CB8AC3E}">
        <p14:creationId xmlns:p14="http://schemas.microsoft.com/office/powerpoint/2010/main" val="3512495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AE2A6133-6A21-BD70-62DF-740A1F14272E}"/>
              </a:ext>
            </a:extLst>
          </p:cNvPr>
          <p:cNvSpPr>
            <a:spLocks noGrp="1"/>
          </p:cNvSpPr>
          <p:nvPr>
            <p:ph type="title"/>
          </p:nvPr>
        </p:nvSpPr>
        <p:spPr/>
        <p:txBody>
          <a:bodyPr/>
          <a:lstStyle/>
          <a:p>
            <a:r>
              <a:rPr lang="et-EE"/>
              <a:t>Toetust ei või kasutada</a:t>
            </a:r>
          </a:p>
        </p:txBody>
      </p:sp>
      <p:sp>
        <p:nvSpPr>
          <p:cNvPr id="3" name="Sisu kohatäide 2">
            <a:extLst>
              <a:ext uri="{FF2B5EF4-FFF2-40B4-BE49-F238E27FC236}">
                <a16:creationId xmlns:a16="http://schemas.microsoft.com/office/drawing/2014/main" id="{DB0E6C63-FECF-61A3-2545-76BB1D5FEF8E}"/>
              </a:ext>
            </a:extLst>
          </p:cNvPr>
          <p:cNvSpPr>
            <a:spLocks noGrp="1"/>
          </p:cNvSpPr>
          <p:nvPr>
            <p:ph idx="1"/>
          </p:nvPr>
        </p:nvSpPr>
        <p:spPr/>
        <p:txBody>
          <a:bodyPr>
            <a:normAutofit lnSpcReduction="10000"/>
          </a:bodyPr>
          <a:lstStyle/>
          <a:p>
            <a:r>
              <a:rPr lang="et-EE"/>
              <a:t>Tegevusteks, mille kulude hüvitamiseks on teadustaristule juba eraldatud rahastust teisest riigieelarvelisest meetmest, Euroopa Liidu või muudest allikatest.</a:t>
            </a:r>
          </a:p>
          <a:p>
            <a:pPr marL="0" indent="0">
              <a:buNone/>
            </a:pPr>
            <a:endParaRPr lang="et-EE"/>
          </a:p>
          <a:p>
            <a:r>
              <a:rPr lang="et-EE"/>
              <a:t>Rahvusvahelise teaduskoostöö toetuse puhul rahvusvaheliste teadustaristute kasutamiseks ilma rahvusvahelise teadustaristu poolt algatatud koostööta ning tegevusteks, mis ei panusta koostöösse või ei ole seotud teadus- ja arendustööga.</a:t>
            </a:r>
          </a:p>
          <a:p>
            <a:endParaRPr lang="et-EE"/>
          </a:p>
          <a:p>
            <a:r>
              <a:rPr lang="et-EE"/>
              <a:t>Rahvusvaheliste teadustaristute liikmemaksudeks.</a:t>
            </a:r>
          </a:p>
        </p:txBody>
      </p:sp>
    </p:spTree>
    <p:extLst>
      <p:ext uri="{BB962C8B-B14F-4D97-AF65-F5344CB8AC3E}">
        <p14:creationId xmlns:p14="http://schemas.microsoft.com/office/powerpoint/2010/main" val="3300392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F30F9FA7-A564-B817-581A-178D976DC5ED}"/>
              </a:ext>
            </a:extLst>
          </p:cNvPr>
          <p:cNvSpPr>
            <a:spLocks noGrp="1"/>
          </p:cNvSpPr>
          <p:nvPr>
            <p:ph type="title"/>
          </p:nvPr>
        </p:nvSpPr>
        <p:spPr/>
        <p:txBody>
          <a:bodyPr/>
          <a:lstStyle/>
          <a:p>
            <a:r>
              <a:rPr lang="et-EE"/>
              <a:t>Hindamine ja toetuse määramine</a:t>
            </a:r>
          </a:p>
        </p:txBody>
      </p:sp>
      <p:sp>
        <p:nvSpPr>
          <p:cNvPr id="3" name="Sisu kohatäide 2">
            <a:extLst>
              <a:ext uri="{FF2B5EF4-FFF2-40B4-BE49-F238E27FC236}">
                <a16:creationId xmlns:a16="http://schemas.microsoft.com/office/drawing/2014/main" id="{66CBB298-6ACA-C22B-F0E2-5F54C7960FCC}"/>
              </a:ext>
            </a:extLst>
          </p:cNvPr>
          <p:cNvSpPr>
            <a:spLocks noGrp="1"/>
          </p:cNvSpPr>
          <p:nvPr>
            <p:ph idx="1"/>
          </p:nvPr>
        </p:nvSpPr>
        <p:spPr/>
        <p:txBody>
          <a:bodyPr>
            <a:normAutofit fontScale="92500" lnSpcReduction="20000"/>
          </a:bodyPr>
          <a:lstStyle/>
          <a:p>
            <a:r>
              <a:rPr lang="et-EE"/>
              <a:t>Tehniline kontroll, viib läbi ETAG</a:t>
            </a:r>
          </a:p>
          <a:p>
            <a:r>
              <a:rPr lang="et-EE"/>
              <a:t>Taotlusi hindab ETAGi teadustaristu komisjon</a:t>
            </a:r>
          </a:p>
          <a:p>
            <a:r>
              <a:rPr lang="et-EE"/>
              <a:t>Komisjon lähtub riikliku tähtsusega teadustaristu toetuse taotluste hindamisjuhendist</a:t>
            </a:r>
          </a:p>
          <a:p>
            <a:r>
              <a:rPr lang="et-EE"/>
              <a:t>Komisjon teeb ETAGile põhjendatud ja erapooletu ettepaneku:</a:t>
            </a:r>
          </a:p>
          <a:p>
            <a:pPr lvl="1"/>
            <a:r>
              <a:rPr lang="et-EE"/>
              <a:t>määrata toetus taotletud mahus;</a:t>
            </a:r>
          </a:p>
          <a:p>
            <a:pPr lvl="1"/>
            <a:r>
              <a:rPr lang="et-EE"/>
              <a:t>määrata toetus vähendatud mahus:</a:t>
            </a:r>
          </a:p>
          <a:p>
            <a:pPr lvl="1"/>
            <a:r>
              <a:rPr lang="et-EE"/>
              <a:t>mitte määrata toetust.</a:t>
            </a:r>
          </a:p>
          <a:p>
            <a:r>
              <a:rPr lang="et-EE"/>
              <a:t>Komisjon võib seada tingimused, mida tuleb toetuse saamiseks täita. Sel juhul peab taotleja andma nõusoleku tingimuste täitmiseks ning vajadusel esitama uuendatud tegevuskava.</a:t>
            </a:r>
          </a:p>
          <a:p>
            <a:r>
              <a:rPr lang="et-EE"/>
              <a:t>Toetuse määramise/mittemääramise otsuse teeb ETAGi juhatus käskkirjaga</a:t>
            </a:r>
          </a:p>
        </p:txBody>
      </p:sp>
    </p:spTree>
    <p:extLst>
      <p:ext uri="{BB962C8B-B14F-4D97-AF65-F5344CB8AC3E}">
        <p14:creationId xmlns:p14="http://schemas.microsoft.com/office/powerpoint/2010/main" val="3389646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0F9CD866-E028-58EE-8459-32DEAA24CE65}"/>
              </a:ext>
            </a:extLst>
          </p:cNvPr>
          <p:cNvSpPr>
            <a:spLocks noGrp="1"/>
          </p:cNvSpPr>
          <p:nvPr>
            <p:ph type="title"/>
          </p:nvPr>
        </p:nvSpPr>
        <p:spPr/>
        <p:txBody>
          <a:bodyPr/>
          <a:lstStyle/>
          <a:p>
            <a:r>
              <a:rPr lang="et-EE"/>
              <a:t>Hindamisprotsess</a:t>
            </a:r>
          </a:p>
        </p:txBody>
      </p:sp>
      <p:sp>
        <p:nvSpPr>
          <p:cNvPr id="3" name="Sisu kohatäide 2">
            <a:extLst>
              <a:ext uri="{FF2B5EF4-FFF2-40B4-BE49-F238E27FC236}">
                <a16:creationId xmlns:a16="http://schemas.microsoft.com/office/drawing/2014/main" id="{A6E32BBE-34DC-8F77-DC52-130F9FF168F4}"/>
              </a:ext>
            </a:extLst>
          </p:cNvPr>
          <p:cNvSpPr>
            <a:spLocks noGrp="1"/>
          </p:cNvSpPr>
          <p:nvPr>
            <p:ph idx="1"/>
          </p:nvPr>
        </p:nvSpPr>
        <p:spPr/>
        <p:txBody>
          <a:bodyPr>
            <a:normAutofit lnSpcReduction="10000"/>
          </a:bodyPr>
          <a:lstStyle/>
          <a:p>
            <a:r>
              <a:rPr lang="et-EE"/>
              <a:t>Igale taotlusele annavad hinnangu vähemalt kaks komisjoni liiget.</a:t>
            </a:r>
          </a:p>
          <a:p>
            <a:r>
              <a:rPr lang="et-EE"/>
              <a:t>Punkte saab anda vahemikus 1-5 (1 – mitterahuldav, 5 – suurepärane) sammuga 0,5 punkti.</a:t>
            </a:r>
          </a:p>
          <a:p>
            <a:r>
              <a:rPr lang="et-EE"/>
              <a:t>Igale taotlusele koostab komisjon esialgse lõpphinnangu ja lõpphinde, mille alusel moodustub esialgne pingerida.</a:t>
            </a:r>
          </a:p>
          <a:p>
            <a:r>
              <a:rPr lang="et-EE"/>
              <a:t>Vajadusel küsib komisjon taotlejatelt lisainformatsiooni.</a:t>
            </a:r>
          </a:p>
          <a:p>
            <a:r>
              <a:rPr lang="et-EE"/>
              <a:t>ETAG esitab esialgsed lõpphinnangud ja põhjendused taotlejatele kirjalike arvamuste ja vastuväidete esitamiseks (ärakuulamine).</a:t>
            </a:r>
          </a:p>
          <a:p>
            <a:r>
              <a:rPr lang="et-EE"/>
              <a:t>Komisjon kinnitab iga taotluse lõpphinnangu ja lõpphinde, võttes arvesse ärakuulamise tulemused.</a:t>
            </a:r>
          </a:p>
        </p:txBody>
      </p:sp>
    </p:spTree>
    <p:extLst>
      <p:ext uri="{BB962C8B-B14F-4D97-AF65-F5344CB8AC3E}">
        <p14:creationId xmlns:p14="http://schemas.microsoft.com/office/powerpoint/2010/main" val="2718170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22A15E4D-A192-1FC3-EC3B-A512BDD64257}"/>
              </a:ext>
            </a:extLst>
          </p:cNvPr>
          <p:cNvSpPr>
            <a:spLocks noGrp="1"/>
          </p:cNvSpPr>
          <p:nvPr>
            <p:ph type="title"/>
          </p:nvPr>
        </p:nvSpPr>
        <p:spPr/>
        <p:txBody>
          <a:bodyPr/>
          <a:lstStyle/>
          <a:p>
            <a:r>
              <a:rPr lang="et-EE"/>
              <a:t>Hindamiskriteerium</a:t>
            </a:r>
          </a:p>
        </p:txBody>
      </p:sp>
      <p:sp>
        <p:nvSpPr>
          <p:cNvPr id="3" name="Sisu kohatäide 2">
            <a:extLst>
              <a:ext uri="{FF2B5EF4-FFF2-40B4-BE49-F238E27FC236}">
                <a16:creationId xmlns:a16="http://schemas.microsoft.com/office/drawing/2014/main" id="{00B9A1CA-A4FC-E568-64CB-8CE3B347524E}"/>
              </a:ext>
            </a:extLst>
          </p:cNvPr>
          <p:cNvSpPr>
            <a:spLocks noGrp="1"/>
          </p:cNvSpPr>
          <p:nvPr>
            <p:ph idx="1"/>
          </p:nvPr>
        </p:nvSpPr>
        <p:spPr>
          <a:xfrm>
            <a:off x="863112" y="1376516"/>
            <a:ext cx="10490688" cy="5481484"/>
          </a:xfrm>
        </p:spPr>
        <p:txBody>
          <a:bodyPr>
            <a:normAutofit fontScale="62500" lnSpcReduction="20000"/>
          </a:bodyPr>
          <a:lstStyle/>
          <a:p>
            <a:pPr marL="0" indent="0">
              <a:buNone/>
            </a:pPr>
            <a:r>
              <a:rPr lang="et-EE" b="1"/>
              <a:t>Hindamiskriteerium</a:t>
            </a:r>
            <a:r>
              <a:rPr lang="et-EE"/>
              <a:t>: t</a:t>
            </a:r>
            <a:r>
              <a:rPr lang="fi-FI"/>
              <a:t>aotletava toetuse ja</a:t>
            </a:r>
            <a:r>
              <a:rPr lang="et-EE"/>
              <a:t> </a:t>
            </a:r>
            <a:r>
              <a:rPr lang="fi-FI"/>
              <a:t>tegevuskava vastavus</a:t>
            </a:r>
            <a:r>
              <a:rPr lang="et-EE"/>
              <a:t> </a:t>
            </a:r>
            <a:r>
              <a:rPr lang="fi-FI"/>
              <a:t>teadustaristu</a:t>
            </a:r>
            <a:r>
              <a:rPr lang="et-EE"/>
              <a:t> </a:t>
            </a:r>
            <a:r>
              <a:rPr lang="fi-FI"/>
              <a:t>eesmärkidele</a:t>
            </a:r>
            <a:endParaRPr lang="et-EE"/>
          </a:p>
          <a:p>
            <a:pPr marL="0" indent="0">
              <a:buNone/>
            </a:pPr>
            <a:endParaRPr lang="et-EE"/>
          </a:p>
          <a:p>
            <a:pPr marL="0" indent="0">
              <a:buNone/>
            </a:pPr>
            <a:r>
              <a:rPr lang="et-EE" b="1"/>
              <a:t>Hinnatakse tegevustoetuse</a:t>
            </a:r>
            <a:r>
              <a:rPr lang="et-EE"/>
              <a:t>:</a:t>
            </a:r>
          </a:p>
          <a:p>
            <a:r>
              <a:rPr lang="et-EE"/>
              <a:t>Eelarve läbimõeldust ja põhjendatust</a:t>
            </a:r>
          </a:p>
          <a:p>
            <a:r>
              <a:rPr lang="et-EE"/>
              <a:t>Tegevuskava asja- ja ajakohasust</a:t>
            </a:r>
          </a:p>
          <a:p>
            <a:r>
              <a:rPr lang="et-EE"/>
              <a:t>Tegevuskava teostatavust sh toetusmeetme eelarve kontekstis</a:t>
            </a:r>
          </a:p>
          <a:p>
            <a:pPr marL="0" indent="0">
              <a:buNone/>
            </a:pPr>
            <a:endParaRPr lang="et-EE"/>
          </a:p>
          <a:p>
            <a:pPr marL="0" indent="0">
              <a:buNone/>
            </a:pPr>
            <a:r>
              <a:rPr lang="et-EE" b="1"/>
              <a:t>Hinnatakse investeeringutoetuse</a:t>
            </a:r>
            <a:r>
              <a:rPr lang="et-EE"/>
              <a:t>:</a:t>
            </a:r>
          </a:p>
          <a:p>
            <a:r>
              <a:rPr lang="et-EE"/>
              <a:t>Eelarve läbimõeldust ja põhjendatust</a:t>
            </a:r>
          </a:p>
          <a:p>
            <a:r>
              <a:rPr lang="et-EE"/>
              <a:t>Tegevuskava asja- ja ajakohasust</a:t>
            </a:r>
          </a:p>
          <a:p>
            <a:r>
              <a:rPr lang="et-EE"/>
              <a:t>Tegevuskava teostatavust sh toetusmeetme eelarve kontekstis</a:t>
            </a:r>
          </a:p>
          <a:p>
            <a:r>
              <a:rPr lang="et-EE"/>
              <a:t>Investeeringute unikaalsust Eestis</a:t>
            </a:r>
          </a:p>
          <a:p>
            <a:pPr marL="0" indent="0">
              <a:buNone/>
            </a:pPr>
            <a:endParaRPr lang="et-EE"/>
          </a:p>
          <a:p>
            <a:pPr marL="0" indent="0">
              <a:buNone/>
            </a:pPr>
            <a:r>
              <a:rPr lang="et-EE" b="1"/>
              <a:t>Hinnatakse rahvusvahelise teaduskoostöö toetuse</a:t>
            </a:r>
            <a:r>
              <a:rPr lang="et-EE"/>
              <a:t>:</a:t>
            </a:r>
          </a:p>
          <a:p>
            <a:r>
              <a:rPr lang="et-EE"/>
              <a:t>eelarve läbimõeldust ja põhjendatust;</a:t>
            </a:r>
          </a:p>
          <a:p>
            <a:r>
              <a:rPr lang="et-EE"/>
              <a:t>tegevuskava asja- ja ajakohasust;</a:t>
            </a:r>
          </a:p>
          <a:p>
            <a:r>
              <a:rPr lang="et-EE"/>
              <a:t>tegevuskava teostatavust, sh toetusmeetme eelarve kontekstis.</a:t>
            </a:r>
          </a:p>
        </p:txBody>
      </p:sp>
    </p:spTree>
    <p:extLst>
      <p:ext uri="{BB962C8B-B14F-4D97-AF65-F5344CB8AC3E}">
        <p14:creationId xmlns:p14="http://schemas.microsoft.com/office/powerpoint/2010/main" val="2262036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1A9A4D75-BD2C-9AC9-16DB-4AF744DB052C}"/>
              </a:ext>
            </a:extLst>
          </p:cNvPr>
          <p:cNvSpPr>
            <a:spLocks noGrp="1"/>
          </p:cNvSpPr>
          <p:nvPr>
            <p:ph type="title"/>
          </p:nvPr>
        </p:nvSpPr>
        <p:spPr/>
        <p:txBody>
          <a:bodyPr/>
          <a:lstStyle/>
          <a:p>
            <a:r>
              <a:rPr lang="et-EE"/>
              <a:t>Toetuse määramine</a:t>
            </a:r>
          </a:p>
        </p:txBody>
      </p:sp>
      <p:sp>
        <p:nvSpPr>
          <p:cNvPr id="3" name="Sisu kohatäide 2">
            <a:extLst>
              <a:ext uri="{FF2B5EF4-FFF2-40B4-BE49-F238E27FC236}">
                <a16:creationId xmlns:a16="http://schemas.microsoft.com/office/drawing/2014/main" id="{F552908B-632C-2F0C-69C8-596B5ED75EE8}"/>
              </a:ext>
            </a:extLst>
          </p:cNvPr>
          <p:cNvSpPr>
            <a:spLocks noGrp="1"/>
          </p:cNvSpPr>
          <p:nvPr>
            <p:ph idx="1"/>
          </p:nvPr>
        </p:nvSpPr>
        <p:spPr/>
        <p:txBody>
          <a:bodyPr>
            <a:normAutofit fontScale="92500"/>
          </a:bodyPr>
          <a:lstStyle/>
          <a:p>
            <a:r>
              <a:rPr lang="et-EE"/>
              <a:t>Komisjon lähtub toetuse määramise/mittemääramise ettepaneku tegemisel taotluste lõpphinnangutest ja pingereast, Eestis viljeldavatest teadusvaldkondade tasakaalustatusest ning riikliku tähtsusega teadustaristu toetuseks eraldatud rahalistest vahenditest.</a:t>
            </a:r>
          </a:p>
          <a:p>
            <a:r>
              <a:rPr lang="et-EE"/>
              <a:t>Komisjonil on kaalutlusõigus teha ettepanek määrata toetus vähendatud mahus, kui vajadus selleks tuleneb rahalistest vahenditest ja/või hindamise tulemustest.</a:t>
            </a:r>
          </a:p>
          <a:p>
            <a:r>
              <a:rPr lang="et-EE"/>
              <a:t>Komisjoni ettepanek on põhjendatud ja sisaldab nimekirja toetatavatest teadustaristutest, toetatavatest komponentidest ning toetuse mahust.</a:t>
            </a:r>
          </a:p>
          <a:p>
            <a:r>
              <a:rPr lang="et-EE"/>
              <a:t>Toetus määratakse kuni viieks aastaks.</a:t>
            </a:r>
          </a:p>
        </p:txBody>
      </p:sp>
    </p:spTree>
    <p:extLst>
      <p:ext uri="{BB962C8B-B14F-4D97-AF65-F5344CB8AC3E}">
        <p14:creationId xmlns:p14="http://schemas.microsoft.com/office/powerpoint/2010/main" val="1579137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8CE4693F-D678-3882-A119-8C70D389DA98}"/>
              </a:ext>
            </a:extLst>
          </p:cNvPr>
          <p:cNvSpPr>
            <a:spLocks noGrp="1"/>
          </p:cNvSpPr>
          <p:nvPr>
            <p:ph type="title"/>
          </p:nvPr>
        </p:nvSpPr>
        <p:spPr/>
        <p:txBody>
          <a:bodyPr/>
          <a:lstStyle/>
          <a:p>
            <a:r>
              <a:rPr lang="et-EE"/>
              <a:t>Toetuse kasutamine ja aruandlus</a:t>
            </a:r>
          </a:p>
        </p:txBody>
      </p:sp>
      <p:sp>
        <p:nvSpPr>
          <p:cNvPr id="3" name="Sisu kohatäide 2">
            <a:extLst>
              <a:ext uri="{FF2B5EF4-FFF2-40B4-BE49-F238E27FC236}">
                <a16:creationId xmlns:a16="http://schemas.microsoft.com/office/drawing/2014/main" id="{6AB62B02-16A7-E59C-9B3A-DC56C166ABC1}"/>
              </a:ext>
            </a:extLst>
          </p:cNvPr>
          <p:cNvSpPr>
            <a:spLocks noGrp="1"/>
          </p:cNvSpPr>
          <p:nvPr>
            <p:ph idx="1"/>
          </p:nvPr>
        </p:nvSpPr>
        <p:spPr/>
        <p:txBody>
          <a:bodyPr>
            <a:normAutofit lnSpcReduction="10000"/>
          </a:bodyPr>
          <a:lstStyle/>
          <a:p>
            <a:r>
              <a:rPr lang="et-EE"/>
              <a:t>ETAGi ja toetuse saanud asutuse vahel sõlmitakse üheaastane eraldisleping, milles on ära toodud osapoolte vastastikused õigused, kohustused, toetuse tagasinõudmise tingimused, toetuse kasutamise kontrolli tingimused ja vastutus.</a:t>
            </a:r>
          </a:p>
          <a:p>
            <a:r>
              <a:rPr lang="et-EE"/>
              <a:t>Eraldislepingu sõlmimise eelduseks on teadustaristu osapoolte vahel sõlmitud konsortsiumileping.</a:t>
            </a:r>
          </a:p>
          <a:p>
            <a:r>
              <a:rPr lang="et-EE"/>
              <a:t>Eraldisleping sõlmitakse igal aastal pärast toetuse jätkamise otsust.</a:t>
            </a:r>
          </a:p>
          <a:p>
            <a:r>
              <a:rPr lang="et-EE"/>
              <a:t>Toetuse jätkamiseks esitab asutus aastaaruande, millele komisjon annab hinnangu ning teeb ETAGile ettepaneku jätkamiseks/mittejätkamiseks.</a:t>
            </a:r>
          </a:p>
        </p:txBody>
      </p:sp>
    </p:spTree>
    <p:extLst>
      <p:ext uri="{BB962C8B-B14F-4D97-AF65-F5344CB8AC3E}">
        <p14:creationId xmlns:p14="http://schemas.microsoft.com/office/powerpoint/2010/main" val="33075832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F0BD533C-7575-B4BF-B18D-D5373605925A}"/>
              </a:ext>
            </a:extLst>
          </p:cNvPr>
          <p:cNvSpPr>
            <a:spLocks noGrp="1"/>
          </p:cNvSpPr>
          <p:nvPr>
            <p:ph type="title"/>
          </p:nvPr>
        </p:nvSpPr>
        <p:spPr/>
        <p:txBody>
          <a:bodyPr/>
          <a:lstStyle/>
          <a:p>
            <a:r>
              <a:rPr lang="et-EE"/>
              <a:t>Mida jälgida</a:t>
            </a:r>
          </a:p>
        </p:txBody>
      </p:sp>
      <p:sp>
        <p:nvSpPr>
          <p:cNvPr id="3" name="Sisu kohatäide 2">
            <a:extLst>
              <a:ext uri="{FF2B5EF4-FFF2-40B4-BE49-F238E27FC236}">
                <a16:creationId xmlns:a16="http://schemas.microsoft.com/office/drawing/2014/main" id="{C3426942-722E-E462-D3D0-4D7A7EFAC566}"/>
              </a:ext>
            </a:extLst>
          </p:cNvPr>
          <p:cNvSpPr>
            <a:spLocks noGrp="1"/>
          </p:cNvSpPr>
          <p:nvPr>
            <p:ph idx="1"/>
          </p:nvPr>
        </p:nvSpPr>
        <p:spPr/>
        <p:txBody>
          <a:bodyPr>
            <a:normAutofit fontScale="92500" lnSpcReduction="10000"/>
          </a:bodyPr>
          <a:lstStyle/>
          <a:p>
            <a:r>
              <a:rPr lang="et-EE"/>
              <a:t>Vaadata üle teekaardi taotluste tagasisides antud soovitused ning võtta neid rahastustaotluses arvesse.</a:t>
            </a:r>
          </a:p>
          <a:p>
            <a:r>
              <a:rPr lang="et-EE"/>
              <a:t>Vältida teadustaristute vahelisi investeeringute dubleerimisi, eriti suuremahuliste investeeringute puhul.</a:t>
            </a:r>
          </a:p>
          <a:p>
            <a:r>
              <a:rPr lang="et-EE"/>
              <a:t>Sisseostetavatesse teenustesse võib planeerida Eesti Teadusarvutuste Infrastruktuuri (ETAIS) pakutavate teadusarvutuste teenuste kulud. Kui taotlusesse planeeritakse analoogseid sisseostetavaid teenuseid mujalt ning need on oluliselt kallimad kui ETAISi pakutavad, siis tuleb valikut põhjendada. </a:t>
            </a:r>
          </a:p>
          <a:p>
            <a:r>
              <a:rPr lang="et-EE"/>
              <a:t>Kasutamata jääki saab järgmisesse aastasse üle kanda, kuid see peab olema põhjendatud. Toetus tuleb ära kasutada toetusperioodi lõpuks.</a:t>
            </a:r>
          </a:p>
          <a:p>
            <a:endParaRPr lang="et-EE"/>
          </a:p>
        </p:txBody>
      </p:sp>
    </p:spTree>
    <p:extLst>
      <p:ext uri="{BB962C8B-B14F-4D97-AF65-F5344CB8AC3E}">
        <p14:creationId xmlns:p14="http://schemas.microsoft.com/office/powerpoint/2010/main" val="16662160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15B0DC16-2F9C-3C7A-3473-668759D0D10E}"/>
              </a:ext>
            </a:extLst>
          </p:cNvPr>
          <p:cNvSpPr>
            <a:spLocks noGrp="1"/>
          </p:cNvSpPr>
          <p:nvPr>
            <p:ph type="title"/>
          </p:nvPr>
        </p:nvSpPr>
        <p:spPr/>
        <p:txBody>
          <a:bodyPr/>
          <a:lstStyle/>
          <a:p>
            <a:r>
              <a:rPr lang="et-EE"/>
              <a:t>Taotlemise nõustamine </a:t>
            </a:r>
          </a:p>
        </p:txBody>
      </p:sp>
      <p:sp>
        <p:nvSpPr>
          <p:cNvPr id="3" name="Sisu kohatäide 2">
            <a:extLst>
              <a:ext uri="{FF2B5EF4-FFF2-40B4-BE49-F238E27FC236}">
                <a16:creationId xmlns:a16="http://schemas.microsoft.com/office/drawing/2014/main" id="{0262A8AF-C67A-0E10-7695-93DA376D3F12}"/>
              </a:ext>
            </a:extLst>
          </p:cNvPr>
          <p:cNvSpPr>
            <a:spLocks noGrp="1"/>
          </p:cNvSpPr>
          <p:nvPr>
            <p:ph idx="1"/>
          </p:nvPr>
        </p:nvSpPr>
        <p:spPr/>
        <p:txBody>
          <a:bodyPr>
            <a:normAutofit fontScale="92500" lnSpcReduction="20000"/>
          </a:bodyPr>
          <a:lstStyle/>
          <a:p>
            <a:pPr marL="0" indent="0">
              <a:buNone/>
            </a:pPr>
            <a:r>
              <a:rPr lang="et-EE"/>
              <a:t>Taotlemise koostamisel soovitame pöörduda ETAGi poole nõustamiseks, et:</a:t>
            </a:r>
          </a:p>
          <a:p>
            <a:r>
              <a:rPr lang="et-EE"/>
              <a:t>tagada võimalikult vähene investeeringute dubleerimine erinevate teadustaristute poolt,</a:t>
            </a:r>
          </a:p>
          <a:p>
            <a:r>
              <a:rPr lang="et-EE"/>
              <a:t>tagada võimalikult sihipärane personalikulude taotlemine.</a:t>
            </a:r>
          </a:p>
          <a:p>
            <a:endParaRPr lang="et-EE"/>
          </a:p>
          <a:p>
            <a:pPr marL="0" indent="0">
              <a:buNone/>
            </a:pPr>
            <a:r>
              <a:rPr lang="et-EE"/>
              <a:t>Kontakt:</a:t>
            </a:r>
          </a:p>
          <a:p>
            <a:pPr marL="0" indent="0">
              <a:buNone/>
            </a:pPr>
            <a:r>
              <a:rPr lang="fi-FI"/>
              <a:t>Sigrid Soomer</a:t>
            </a:r>
          </a:p>
          <a:p>
            <a:pPr marL="0" indent="0">
              <a:buNone/>
            </a:pPr>
            <a:r>
              <a:rPr lang="fi-FI"/>
              <a:t>Teadustaristu koordinaator</a:t>
            </a:r>
          </a:p>
          <a:p>
            <a:pPr marL="0" indent="0">
              <a:buNone/>
            </a:pPr>
            <a:r>
              <a:rPr lang="fi-FI"/>
              <a:t>+372 555 74443</a:t>
            </a:r>
          </a:p>
          <a:p>
            <a:pPr marL="0" indent="0">
              <a:buNone/>
            </a:pPr>
            <a:r>
              <a:rPr lang="fi-FI">
                <a:hlinkClick r:id="rId2"/>
              </a:rPr>
              <a:t>sigrid.soomer@etag.ee</a:t>
            </a:r>
            <a:r>
              <a:rPr lang="et-EE"/>
              <a:t> </a:t>
            </a:r>
          </a:p>
        </p:txBody>
      </p:sp>
    </p:spTree>
    <p:extLst>
      <p:ext uri="{BB962C8B-B14F-4D97-AF65-F5344CB8AC3E}">
        <p14:creationId xmlns:p14="http://schemas.microsoft.com/office/powerpoint/2010/main" val="41743555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9B5DE2B8-75D6-A7CB-48CB-6EF5EC218183}"/>
              </a:ext>
            </a:extLst>
          </p:cNvPr>
          <p:cNvSpPr>
            <a:spLocks noGrp="1"/>
          </p:cNvSpPr>
          <p:nvPr>
            <p:ph type="title"/>
          </p:nvPr>
        </p:nvSpPr>
        <p:spPr/>
        <p:txBody>
          <a:bodyPr/>
          <a:lstStyle/>
          <a:p>
            <a:r>
              <a:rPr lang="et-EE"/>
              <a:t>Edasine ajakava</a:t>
            </a:r>
          </a:p>
        </p:txBody>
      </p:sp>
      <p:sp>
        <p:nvSpPr>
          <p:cNvPr id="3" name="Sisu kohatäide 2">
            <a:extLst>
              <a:ext uri="{FF2B5EF4-FFF2-40B4-BE49-F238E27FC236}">
                <a16:creationId xmlns:a16="http://schemas.microsoft.com/office/drawing/2014/main" id="{17F64C84-3C01-39D2-A84D-B81931A9EBEF}"/>
              </a:ext>
            </a:extLst>
          </p:cNvPr>
          <p:cNvSpPr>
            <a:spLocks noGrp="1"/>
          </p:cNvSpPr>
          <p:nvPr>
            <p:ph idx="1"/>
          </p:nvPr>
        </p:nvSpPr>
        <p:spPr/>
        <p:txBody>
          <a:bodyPr/>
          <a:lstStyle/>
          <a:p>
            <a:r>
              <a:rPr lang="et-EE" b="1">
                <a:solidFill>
                  <a:srgbClr val="FF0000"/>
                </a:solidFill>
              </a:rPr>
              <a:t>Taotluste esitamise tähtaeg – 07.02.2025</a:t>
            </a:r>
          </a:p>
          <a:p>
            <a:r>
              <a:rPr lang="et-EE"/>
              <a:t>Tehniline kontroll läbiviidud – 14.02.2025</a:t>
            </a:r>
          </a:p>
          <a:p>
            <a:r>
              <a:rPr lang="et-EE"/>
              <a:t>Hindamine – veebruari II pool – märtsi I pool 2025</a:t>
            </a:r>
          </a:p>
          <a:p>
            <a:r>
              <a:rPr lang="et-EE"/>
              <a:t>Rahastusotsused – märtsi II pool 2025</a:t>
            </a:r>
          </a:p>
          <a:p>
            <a:r>
              <a:rPr lang="et-EE"/>
              <a:t>Eraldislepingud – aprill 2025</a:t>
            </a:r>
          </a:p>
          <a:p>
            <a:endParaRPr lang="et-EE"/>
          </a:p>
        </p:txBody>
      </p:sp>
    </p:spTree>
    <p:extLst>
      <p:ext uri="{BB962C8B-B14F-4D97-AF65-F5344CB8AC3E}">
        <p14:creationId xmlns:p14="http://schemas.microsoft.com/office/powerpoint/2010/main" val="1514647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6293CC49-ABA8-558E-2BA1-DB05427ABCDA}"/>
              </a:ext>
            </a:extLst>
          </p:cNvPr>
          <p:cNvSpPr>
            <a:spLocks noGrp="1"/>
          </p:cNvSpPr>
          <p:nvPr>
            <p:ph type="title"/>
          </p:nvPr>
        </p:nvSpPr>
        <p:spPr/>
        <p:txBody>
          <a:bodyPr/>
          <a:lstStyle/>
          <a:p>
            <a:r>
              <a:rPr lang="et-EE"/>
              <a:t>Alusdokumendid</a:t>
            </a:r>
          </a:p>
        </p:txBody>
      </p:sp>
      <p:sp>
        <p:nvSpPr>
          <p:cNvPr id="3" name="Sisu kohatäide 2">
            <a:extLst>
              <a:ext uri="{FF2B5EF4-FFF2-40B4-BE49-F238E27FC236}">
                <a16:creationId xmlns:a16="http://schemas.microsoft.com/office/drawing/2014/main" id="{8BDD4196-6D30-DD7C-1595-FC6C9D05320B}"/>
              </a:ext>
            </a:extLst>
          </p:cNvPr>
          <p:cNvSpPr>
            <a:spLocks noGrp="1"/>
          </p:cNvSpPr>
          <p:nvPr>
            <p:ph idx="1"/>
          </p:nvPr>
        </p:nvSpPr>
        <p:spPr/>
        <p:txBody>
          <a:bodyPr/>
          <a:lstStyle/>
          <a:p>
            <a:r>
              <a:rPr lang="et-EE"/>
              <a:t>Haridus- ja teadusministri 28.09.2023 määrus nr 36 „Riikliku tähtsusega teadustaristu toetamine“</a:t>
            </a:r>
          </a:p>
          <a:p>
            <a:r>
              <a:rPr lang="et-EE"/>
              <a:t>Haridus- ja teadusministri 22.11.2024 käskkiri nr 1.1-2/24/235 „Eesti teadustaristu teekaardi objektide loetelu kinnitamine“</a:t>
            </a:r>
          </a:p>
          <a:p>
            <a:r>
              <a:rPr lang="et-EE"/>
              <a:t>SA Eesti Teadusagentuuri juhatuse 25.11.2024 käskkiri nr 1.1-4/24/244 LISA 1 „Riikliku tähtsusega teadustaristu toetamise kord“</a:t>
            </a:r>
          </a:p>
          <a:p>
            <a:r>
              <a:rPr lang="fi-FI"/>
              <a:t>SA Eesti Teadusagentuuri juhatuse 25.11.2024 käskkiri nr 1.1-4/24/244 LISA </a:t>
            </a:r>
            <a:r>
              <a:rPr lang="et-EE"/>
              <a:t>2</a:t>
            </a:r>
            <a:r>
              <a:rPr lang="fi-FI"/>
              <a:t> „Riikliku tähtsusega teadustaristu </a:t>
            </a:r>
            <a:r>
              <a:rPr lang="et-EE"/>
              <a:t>toetuse taotluste hindamise juhend</a:t>
            </a:r>
            <a:r>
              <a:rPr lang="fi-FI"/>
              <a:t>“</a:t>
            </a:r>
          </a:p>
          <a:p>
            <a:endParaRPr lang="et-EE"/>
          </a:p>
        </p:txBody>
      </p:sp>
    </p:spTree>
    <p:extLst>
      <p:ext uri="{BB962C8B-B14F-4D97-AF65-F5344CB8AC3E}">
        <p14:creationId xmlns:p14="http://schemas.microsoft.com/office/powerpoint/2010/main" val="6733751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18E31D50-F41F-1C4F-9E59-FE2AC82A17E3}"/>
              </a:ext>
            </a:extLst>
          </p:cNvPr>
          <p:cNvSpPr>
            <a:spLocks noGrp="1"/>
          </p:cNvSpPr>
          <p:nvPr>
            <p:ph type="title"/>
          </p:nvPr>
        </p:nvSpPr>
        <p:spPr/>
        <p:txBody>
          <a:bodyPr/>
          <a:lstStyle/>
          <a:p>
            <a:r>
              <a:rPr lang="et-EE"/>
              <a:t>Kontaktid</a:t>
            </a:r>
          </a:p>
        </p:txBody>
      </p:sp>
      <p:sp>
        <p:nvSpPr>
          <p:cNvPr id="3" name="Sisu kohatäide 2">
            <a:extLst>
              <a:ext uri="{FF2B5EF4-FFF2-40B4-BE49-F238E27FC236}">
                <a16:creationId xmlns:a16="http://schemas.microsoft.com/office/drawing/2014/main" id="{26F903DE-89B5-216E-E1AE-B47E1D30308E}"/>
              </a:ext>
            </a:extLst>
          </p:cNvPr>
          <p:cNvSpPr>
            <a:spLocks noGrp="1"/>
          </p:cNvSpPr>
          <p:nvPr>
            <p:ph idx="1"/>
          </p:nvPr>
        </p:nvSpPr>
        <p:spPr/>
        <p:txBody>
          <a:bodyPr>
            <a:normAutofit fontScale="92500" lnSpcReduction="20000"/>
          </a:bodyPr>
          <a:lstStyle/>
          <a:p>
            <a:r>
              <a:rPr lang="et-EE" b="1"/>
              <a:t>Taotlusvooru info ja KKK</a:t>
            </a:r>
          </a:p>
          <a:p>
            <a:pPr marL="0" indent="0">
              <a:buNone/>
            </a:pPr>
            <a:r>
              <a:rPr lang="et-EE">
                <a:hlinkClick r:id="rId2"/>
              </a:rPr>
              <a:t>https://etag.ee/rahastamine/infrastruktuuritoetused/teadustaristu-teekaart/riikliku-tahtsusega-teadustaristu-toetamine-2025-2029/</a:t>
            </a:r>
            <a:endParaRPr lang="et-EE"/>
          </a:p>
          <a:p>
            <a:pPr marL="0" indent="0">
              <a:buNone/>
            </a:pPr>
            <a:r>
              <a:rPr lang="et-EE"/>
              <a:t>etag.ee -&gt; Rahastamine -&gt; Taristutoetused -&gt; Eesti teadustaristu teekaart -&gt; </a:t>
            </a:r>
            <a:r>
              <a:rPr lang="fi-FI"/>
              <a:t>Riikliku tähtsusega teadustaristu toetamine 2025-2029</a:t>
            </a:r>
            <a:endParaRPr lang="et-EE"/>
          </a:p>
          <a:p>
            <a:pPr marL="0" indent="0">
              <a:buNone/>
            </a:pPr>
            <a:endParaRPr lang="et-EE"/>
          </a:p>
          <a:p>
            <a:r>
              <a:rPr lang="et-EE" b="1"/>
              <a:t>Kontaktid</a:t>
            </a:r>
          </a:p>
          <a:p>
            <a:pPr marL="0" indent="0">
              <a:buNone/>
            </a:pPr>
            <a:r>
              <a:rPr lang="fi-FI"/>
              <a:t>Priit Tamm					Sigrid Soomer</a:t>
            </a:r>
          </a:p>
          <a:p>
            <a:pPr marL="0" indent="0">
              <a:buNone/>
            </a:pPr>
            <a:r>
              <a:rPr lang="fi-FI"/>
              <a:t>Teadustaristu valdkonna juht		Teadustaristu koordinaator</a:t>
            </a:r>
          </a:p>
          <a:p>
            <a:pPr marL="0" indent="0">
              <a:buNone/>
            </a:pPr>
            <a:r>
              <a:rPr lang="fi-FI"/>
              <a:t>+372 50 16624				+372 555 74443</a:t>
            </a:r>
          </a:p>
          <a:p>
            <a:pPr marL="0" indent="0">
              <a:buNone/>
            </a:pPr>
            <a:r>
              <a:rPr lang="fi-FI">
                <a:hlinkClick r:id="rId3"/>
              </a:rPr>
              <a:t>priit.tamm@etag.ee</a:t>
            </a:r>
            <a:r>
              <a:rPr lang="et-EE"/>
              <a:t> </a:t>
            </a:r>
            <a:r>
              <a:rPr lang="fi-FI"/>
              <a:t>	</a:t>
            </a:r>
            <a:r>
              <a:rPr lang="et-EE"/>
              <a:t> </a:t>
            </a:r>
            <a:r>
              <a:rPr lang="fi-FI"/>
              <a:t>		</a:t>
            </a:r>
            <a:r>
              <a:rPr lang="fi-FI">
                <a:hlinkClick r:id="rId4"/>
              </a:rPr>
              <a:t>sigrid.soomer@etag.ee</a:t>
            </a:r>
            <a:r>
              <a:rPr lang="et-EE"/>
              <a:t> </a:t>
            </a:r>
            <a:r>
              <a:rPr lang="fi-FI"/>
              <a:t> </a:t>
            </a:r>
          </a:p>
          <a:p>
            <a:pPr marL="0" indent="0">
              <a:buNone/>
            </a:pPr>
            <a:endParaRPr lang="et-EE"/>
          </a:p>
        </p:txBody>
      </p:sp>
    </p:spTree>
    <p:extLst>
      <p:ext uri="{BB962C8B-B14F-4D97-AF65-F5344CB8AC3E}">
        <p14:creationId xmlns:p14="http://schemas.microsoft.com/office/powerpoint/2010/main" val="21347730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alkiri 5">
            <a:extLst>
              <a:ext uri="{FF2B5EF4-FFF2-40B4-BE49-F238E27FC236}">
                <a16:creationId xmlns:a16="http://schemas.microsoft.com/office/drawing/2014/main" id="{076699AC-4310-46A0-B7AB-A4AA1D52C5E9}"/>
              </a:ext>
            </a:extLst>
          </p:cNvPr>
          <p:cNvSpPr>
            <a:spLocks noGrp="1"/>
          </p:cNvSpPr>
          <p:nvPr>
            <p:ph type="title"/>
          </p:nvPr>
        </p:nvSpPr>
        <p:spPr>
          <a:xfrm>
            <a:off x="2092144" y="2529000"/>
            <a:ext cx="7734300" cy="1800000"/>
          </a:xfrm>
        </p:spPr>
        <p:txBody>
          <a:bodyPr/>
          <a:lstStyle/>
          <a:p>
            <a:pPr algn="ctr"/>
            <a:r>
              <a:rPr lang="et-EE"/>
              <a:t>Aitäh!</a:t>
            </a:r>
            <a:endParaRPr lang="en-GB"/>
          </a:p>
        </p:txBody>
      </p:sp>
    </p:spTree>
    <p:extLst>
      <p:ext uri="{BB962C8B-B14F-4D97-AF65-F5344CB8AC3E}">
        <p14:creationId xmlns:p14="http://schemas.microsoft.com/office/powerpoint/2010/main" val="606768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95DBC20B-0E18-407C-9ECE-184B9B7D0FD0}"/>
              </a:ext>
            </a:extLst>
          </p:cNvPr>
          <p:cNvSpPr>
            <a:spLocks noGrp="1"/>
          </p:cNvSpPr>
          <p:nvPr>
            <p:ph type="title"/>
          </p:nvPr>
        </p:nvSpPr>
        <p:spPr/>
        <p:txBody>
          <a:bodyPr/>
          <a:lstStyle/>
          <a:p>
            <a:r>
              <a:rPr lang="et-EE"/>
              <a:t>Toetuse eesmärk</a:t>
            </a:r>
          </a:p>
        </p:txBody>
      </p:sp>
      <p:sp>
        <p:nvSpPr>
          <p:cNvPr id="3" name="Sisu kohatäide 2">
            <a:extLst>
              <a:ext uri="{FF2B5EF4-FFF2-40B4-BE49-F238E27FC236}">
                <a16:creationId xmlns:a16="http://schemas.microsoft.com/office/drawing/2014/main" id="{1C54919A-8656-1EEE-D1F5-D4F1F927115E}"/>
              </a:ext>
            </a:extLst>
          </p:cNvPr>
          <p:cNvSpPr>
            <a:spLocks noGrp="1"/>
          </p:cNvSpPr>
          <p:nvPr>
            <p:ph idx="1"/>
          </p:nvPr>
        </p:nvSpPr>
        <p:spPr/>
        <p:txBody>
          <a:bodyPr/>
          <a:lstStyle/>
          <a:p>
            <a:r>
              <a:rPr lang="et-EE" b="1"/>
              <a:t>Toetuse eesmärk </a:t>
            </a:r>
            <a:r>
              <a:rPr lang="et-EE"/>
              <a:t>on Eesti teaduse, ühiskonna ja majanduse arenguks vajalike riikliku tähtsusega teadustaristute teenuste kättesaadavus nii avalikule, era- kui ka kolmandale sektorile.</a:t>
            </a:r>
          </a:p>
          <a:p>
            <a:endParaRPr lang="et-EE"/>
          </a:p>
          <a:p>
            <a:r>
              <a:rPr lang="et-EE" b="1"/>
              <a:t>Riikliku tähtsusega teadustaristu toetus </a:t>
            </a:r>
            <a:r>
              <a:rPr lang="et-EE"/>
              <a:t>on toetus, mis eraldatakse riikliku tähtsusega teadustaristu tegevustoetuseks, investeeringuteks ja rahvusvahelise teadustaristu algatatud teaduskoostöös osalemiseks.</a:t>
            </a:r>
          </a:p>
          <a:p>
            <a:endParaRPr lang="et-EE"/>
          </a:p>
          <a:p>
            <a:pPr marL="0" indent="0">
              <a:buNone/>
            </a:pPr>
            <a:endParaRPr lang="et-EE"/>
          </a:p>
        </p:txBody>
      </p:sp>
    </p:spTree>
    <p:extLst>
      <p:ext uri="{BB962C8B-B14F-4D97-AF65-F5344CB8AC3E}">
        <p14:creationId xmlns:p14="http://schemas.microsoft.com/office/powerpoint/2010/main" val="3029386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291924E9-D6FB-FB30-301C-1802DC8E44AF}"/>
              </a:ext>
            </a:extLst>
          </p:cNvPr>
          <p:cNvSpPr>
            <a:spLocks noGrp="1"/>
          </p:cNvSpPr>
          <p:nvPr>
            <p:ph type="title"/>
          </p:nvPr>
        </p:nvSpPr>
        <p:spPr/>
        <p:txBody>
          <a:bodyPr/>
          <a:lstStyle/>
          <a:p>
            <a:r>
              <a:rPr lang="et-EE"/>
              <a:t>Riikliku tähtsusega teadustaristu toetus</a:t>
            </a:r>
          </a:p>
        </p:txBody>
      </p:sp>
      <p:sp>
        <p:nvSpPr>
          <p:cNvPr id="3" name="Sisu kohatäide 2">
            <a:extLst>
              <a:ext uri="{FF2B5EF4-FFF2-40B4-BE49-F238E27FC236}">
                <a16:creationId xmlns:a16="http://schemas.microsoft.com/office/drawing/2014/main" id="{EE8D8FA1-2D93-CB84-70E0-C0616929C427}"/>
              </a:ext>
            </a:extLst>
          </p:cNvPr>
          <p:cNvSpPr>
            <a:spLocks noGrp="1"/>
          </p:cNvSpPr>
          <p:nvPr>
            <p:ph idx="1"/>
          </p:nvPr>
        </p:nvSpPr>
        <p:spPr>
          <a:xfrm>
            <a:off x="838199" y="1825625"/>
            <a:ext cx="10636045" cy="4535846"/>
          </a:xfrm>
        </p:spPr>
        <p:txBody>
          <a:bodyPr>
            <a:normAutofit fontScale="85000" lnSpcReduction="10000"/>
          </a:bodyPr>
          <a:lstStyle/>
          <a:p>
            <a:r>
              <a:rPr lang="et-EE" b="1"/>
              <a:t>Riikliku tähtsusega teadustaristu tegevustoetus</a:t>
            </a:r>
          </a:p>
          <a:p>
            <a:pPr marL="0" indent="0">
              <a:buNone/>
            </a:pPr>
            <a:r>
              <a:rPr lang="et-EE"/>
              <a:t>Eraldatakse riikliku tähtsusega teadustaristu tegevuskuludeks vastavalt konkreetse teadustaristu eripärale ja rahastusmudelile.</a:t>
            </a:r>
          </a:p>
          <a:p>
            <a:r>
              <a:rPr lang="et-EE" b="1"/>
              <a:t>Riikliku tähtsusega teadustaristu investeeringutoetus</a:t>
            </a:r>
          </a:p>
          <a:p>
            <a:pPr marL="0" indent="0">
              <a:buNone/>
            </a:pPr>
            <a:r>
              <a:rPr lang="et-EE"/>
              <a:t>Toetatakse investeeringuid maksumusega vähemalt 100 000 eurot. Toetatakse teadustaristu üksuste projekteerimist, soetamist, terviklikku väljaarendamist või kaasajastamist.</a:t>
            </a:r>
          </a:p>
          <a:p>
            <a:r>
              <a:rPr lang="et-EE" b="1"/>
              <a:t>Rahvusvahelise teadustaristu algatatud teaduskoostöös osalemise toetus</a:t>
            </a:r>
          </a:p>
          <a:p>
            <a:pPr marL="0" indent="0">
              <a:buNone/>
            </a:pPr>
            <a:r>
              <a:rPr lang="et-EE"/>
              <a:t>E</a:t>
            </a:r>
            <a:r>
              <a:rPr lang="fi-FI"/>
              <a:t>raldatakse rahvusvahelise</a:t>
            </a:r>
            <a:r>
              <a:rPr lang="et-EE"/>
              <a:t> t</a:t>
            </a:r>
            <a:r>
              <a:rPr lang="fi-FI"/>
              <a:t>eadustaristuga seotud Eesti tarist</a:t>
            </a:r>
            <a:r>
              <a:rPr lang="et-EE"/>
              <a:t>u</a:t>
            </a:r>
            <a:r>
              <a:rPr lang="fi-FI"/>
              <a:t>konsortsiumile teadus- ja arenduskoostööks.</a:t>
            </a:r>
            <a:r>
              <a:rPr lang="et-EE"/>
              <a:t> Toetust antakse ainult juhul kui Eesti on vastava rahvusvahelise teadustaristu või teadustaristu organisatsiooniga liitunud Vabariigi Valitsuse korralduse või otsuse alusel või mille liikmelisus on ratifitseeritud Riigikogus ning mis on nimetatud kehtival Eesti teadustaristu teekaardil.</a:t>
            </a:r>
          </a:p>
          <a:p>
            <a:pPr marL="0" indent="0">
              <a:buNone/>
            </a:pPr>
            <a:endParaRPr lang="et-EE"/>
          </a:p>
        </p:txBody>
      </p:sp>
    </p:spTree>
    <p:extLst>
      <p:ext uri="{BB962C8B-B14F-4D97-AF65-F5344CB8AC3E}">
        <p14:creationId xmlns:p14="http://schemas.microsoft.com/office/powerpoint/2010/main" val="3396420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95A6859F-1FF9-3AF7-53D0-5B594C98DCE7}"/>
              </a:ext>
            </a:extLst>
          </p:cNvPr>
          <p:cNvSpPr>
            <a:spLocks noGrp="1"/>
          </p:cNvSpPr>
          <p:nvPr>
            <p:ph type="title"/>
          </p:nvPr>
        </p:nvSpPr>
        <p:spPr/>
        <p:txBody>
          <a:bodyPr/>
          <a:lstStyle/>
          <a:p>
            <a:r>
              <a:rPr lang="et-EE"/>
              <a:t>Rahvusvahelised teadustaristud</a:t>
            </a:r>
          </a:p>
        </p:txBody>
      </p:sp>
      <p:sp>
        <p:nvSpPr>
          <p:cNvPr id="3" name="Sisu kohatäide 2">
            <a:extLst>
              <a:ext uri="{FF2B5EF4-FFF2-40B4-BE49-F238E27FC236}">
                <a16:creationId xmlns:a16="http://schemas.microsoft.com/office/drawing/2014/main" id="{99BC4BD2-27C1-9A23-E2DF-4B63167937F2}"/>
              </a:ext>
            </a:extLst>
          </p:cNvPr>
          <p:cNvSpPr>
            <a:spLocks noGrp="1"/>
          </p:cNvSpPr>
          <p:nvPr>
            <p:ph idx="1"/>
          </p:nvPr>
        </p:nvSpPr>
        <p:spPr/>
        <p:txBody>
          <a:bodyPr>
            <a:normAutofit fontScale="62500" lnSpcReduction="20000"/>
          </a:bodyPr>
          <a:lstStyle/>
          <a:p>
            <a:pPr marL="0" indent="0">
              <a:buNone/>
            </a:pPr>
            <a:r>
              <a:rPr lang="et-EE"/>
              <a:t>Eesti on Vabariigi Valitsuse või Riigikogu tasandil liitunud järgmiste rahvusvaheliste teadustaristutega:</a:t>
            </a:r>
          </a:p>
          <a:p>
            <a:pPr marL="0" indent="0">
              <a:buNone/>
            </a:pPr>
            <a:endParaRPr lang="et-EE"/>
          </a:p>
          <a:p>
            <a:pPr marL="0" indent="0">
              <a:buNone/>
            </a:pPr>
            <a:r>
              <a:rPr lang="et-EE" b="1"/>
              <a:t>Rahvusvahelised teadustaristu organisatsioonid</a:t>
            </a:r>
          </a:p>
          <a:p>
            <a:r>
              <a:rPr lang="et-EE"/>
              <a:t>Euroopa Tuumauuringute Organisatsioon (CERN)</a:t>
            </a:r>
          </a:p>
          <a:p>
            <a:r>
              <a:rPr lang="et-EE"/>
              <a:t>Euroopa Kosmoseagentuur (ESA)</a:t>
            </a:r>
          </a:p>
          <a:p>
            <a:r>
              <a:rPr lang="et-EE"/>
              <a:t>Euroopa Molekulaarbioloogia Laboratoorium (EMBL)</a:t>
            </a:r>
          </a:p>
          <a:p>
            <a:pPr marL="0" indent="0">
              <a:buNone/>
            </a:pPr>
            <a:endParaRPr lang="et-EE"/>
          </a:p>
          <a:p>
            <a:pPr marL="0" indent="0">
              <a:buNone/>
            </a:pPr>
            <a:r>
              <a:rPr lang="et-EE" b="1"/>
              <a:t>Euroopa teadustaristu teekaardi ESFRI nimekirja kuuluvad rahvusvahelised teadustaristud</a:t>
            </a:r>
          </a:p>
          <a:p>
            <a:r>
              <a:rPr lang="et-EE"/>
              <a:t>Ühiseid keeleressursse ja tehnoloogiaid hõlmav infrastruktuur (CLARIN ERIC)</a:t>
            </a:r>
          </a:p>
          <a:p>
            <a:r>
              <a:rPr lang="et-EE"/>
              <a:t>Biopankade ja biomolekulaarressursside infrastruktuur (BBMRI ERIC)</a:t>
            </a:r>
          </a:p>
          <a:p>
            <a:r>
              <a:rPr lang="et-EE"/>
              <a:t>Euroopa Sotsiaaluuring (ESS ERIC)</a:t>
            </a:r>
          </a:p>
          <a:p>
            <a:r>
              <a:rPr lang="et-EE"/>
              <a:t>Euroopa Neutronkiirgusallikas (EUROPEAN SPALLATION SOURCE ERIC)</a:t>
            </a:r>
          </a:p>
          <a:p>
            <a:r>
              <a:rPr lang="et-EE"/>
              <a:t>Euroopa eluteaduste andmete haldamise taristu (ELIXIR)</a:t>
            </a:r>
          </a:p>
          <a:p>
            <a:endParaRPr lang="et-EE"/>
          </a:p>
          <a:p>
            <a:endParaRPr lang="et-EE"/>
          </a:p>
          <a:p>
            <a:endParaRPr lang="et-EE"/>
          </a:p>
          <a:p>
            <a:endParaRPr lang="et-EE"/>
          </a:p>
          <a:p>
            <a:endParaRPr lang="et-EE"/>
          </a:p>
        </p:txBody>
      </p:sp>
    </p:spTree>
    <p:extLst>
      <p:ext uri="{BB962C8B-B14F-4D97-AF65-F5344CB8AC3E}">
        <p14:creationId xmlns:p14="http://schemas.microsoft.com/office/powerpoint/2010/main" val="1449514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13FC953E-CB19-5549-66CA-C77248274649}"/>
              </a:ext>
            </a:extLst>
          </p:cNvPr>
          <p:cNvSpPr>
            <a:spLocks noGrp="1"/>
          </p:cNvSpPr>
          <p:nvPr>
            <p:ph type="title"/>
          </p:nvPr>
        </p:nvSpPr>
        <p:spPr/>
        <p:txBody>
          <a:bodyPr/>
          <a:lstStyle/>
          <a:p>
            <a:r>
              <a:rPr lang="et-EE"/>
              <a:t>Toetuse määr, periood ja maht</a:t>
            </a:r>
          </a:p>
        </p:txBody>
      </p:sp>
      <p:sp>
        <p:nvSpPr>
          <p:cNvPr id="3" name="Sisu kohatäide 2">
            <a:extLst>
              <a:ext uri="{FF2B5EF4-FFF2-40B4-BE49-F238E27FC236}">
                <a16:creationId xmlns:a16="http://schemas.microsoft.com/office/drawing/2014/main" id="{833EDE72-BFEB-0426-D629-234528672480}"/>
              </a:ext>
            </a:extLst>
          </p:cNvPr>
          <p:cNvSpPr>
            <a:spLocks noGrp="1"/>
          </p:cNvSpPr>
          <p:nvPr>
            <p:ph idx="1"/>
          </p:nvPr>
        </p:nvSpPr>
        <p:spPr/>
        <p:txBody>
          <a:bodyPr>
            <a:normAutofit fontScale="62500" lnSpcReduction="20000"/>
          </a:bodyPr>
          <a:lstStyle/>
          <a:p>
            <a:pPr marL="0" indent="0">
              <a:buNone/>
            </a:pPr>
            <a:r>
              <a:rPr lang="et-EE"/>
              <a:t>Riikliku tähtsusega teadustaristu </a:t>
            </a:r>
            <a:r>
              <a:rPr lang="et-EE" b="1"/>
              <a:t>toetuse kogumaht </a:t>
            </a:r>
            <a:r>
              <a:rPr lang="et-EE"/>
              <a:t>koosneb:</a:t>
            </a:r>
          </a:p>
          <a:p>
            <a:r>
              <a:rPr lang="et-EE"/>
              <a:t>ETAGi eraldatavast toetusest</a:t>
            </a:r>
          </a:p>
          <a:p>
            <a:r>
              <a:rPr lang="et-EE"/>
              <a:t>Teadustaristu poolsest omafinantseeringust</a:t>
            </a:r>
          </a:p>
          <a:p>
            <a:pPr marL="0" indent="0">
              <a:buNone/>
            </a:pPr>
            <a:endParaRPr lang="et-EE"/>
          </a:p>
          <a:p>
            <a:pPr marL="0" indent="0">
              <a:buNone/>
            </a:pPr>
            <a:r>
              <a:rPr lang="et-EE"/>
              <a:t>ETAGi eraldatava </a:t>
            </a:r>
            <a:r>
              <a:rPr lang="et-EE" b="1"/>
              <a:t>toetuse määrad</a:t>
            </a:r>
            <a:r>
              <a:rPr lang="et-EE"/>
              <a:t>:</a:t>
            </a:r>
          </a:p>
          <a:p>
            <a:r>
              <a:rPr lang="et-EE"/>
              <a:t>Tegevustoetuse ja investeeringutoetusel kokku kuni 70% toetuse kogumahust</a:t>
            </a:r>
          </a:p>
          <a:p>
            <a:r>
              <a:rPr lang="et-EE"/>
              <a:t>Rahvusvahelise teaduskoostöö toetusel kuni 95% toetuse kogumahust</a:t>
            </a:r>
          </a:p>
          <a:p>
            <a:pPr marL="0" indent="0">
              <a:buNone/>
            </a:pPr>
            <a:endParaRPr lang="et-EE"/>
          </a:p>
          <a:p>
            <a:pPr marL="0" indent="0">
              <a:buNone/>
            </a:pPr>
            <a:r>
              <a:rPr lang="et-EE" b="1"/>
              <a:t>Toetuse periood </a:t>
            </a:r>
            <a:r>
              <a:rPr lang="et-EE"/>
              <a:t>on kuni viis aastat (2025-2029). </a:t>
            </a:r>
          </a:p>
          <a:p>
            <a:pPr marL="0" indent="0">
              <a:buNone/>
            </a:pPr>
            <a:endParaRPr lang="et-EE" b="1"/>
          </a:p>
          <a:p>
            <a:pPr marL="0" indent="0">
              <a:buNone/>
            </a:pPr>
            <a:r>
              <a:rPr lang="et-EE" b="1"/>
              <a:t>Abikõlblikkuse periood</a:t>
            </a:r>
            <a:r>
              <a:rPr lang="et-EE"/>
              <a:t> on 01.01.2025 – 31.12.2029.</a:t>
            </a:r>
          </a:p>
          <a:p>
            <a:pPr marL="0" indent="0">
              <a:buNone/>
            </a:pPr>
            <a:endParaRPr lang="et-EE"/>
          </a:p>
          <a:p>
            <a:pPr marL="0" indent="0">
              <a:buNone/>
            </a:pPr>
            <a:r>
              <a:rPr lang="et-EE"/>
              <a:t>ETAGi eraldatava </a:t>
            </a:r>
            <a:r>
              <a:rPr lang="et-EE" b="1"/>
              <a:t>toetuse maht kokku </a:t>
            </a:r>
            <a:r>
              <a:rPr lang="et-EE"/>
              <a:t>on orienteeruvalt 39 miljonit eurot viieks aastaks.</a:t>
            </a:r>
          </a:p>
          <a:p>
            <a:pPr marL="0" indent="0">
              <a:buNone/>
            </a:pPr>
            <a:endParaRPr lang="et-EE"/>
          </a:p>
        </p:txBody>
      </p:sp>
    </p:spTree>
    <p:extLst>
      <p:ext uri="{BB962C8B-B14F-4D97-AF65-F5344CB8AC3E}">
        <p14:creationId xmlns:p14="http://schemas.microsoft.com/office/powerpoint/2010/main" val="637922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0E5E3B73-AEAF-F914-C665-08A971C22D14}"/>
              </a:ext>
            </a:extLst>
          </p:cNvPr>
          <p:cNvSpPr>
            <a:spLocks noGrp="1"/>
          </p:cNvSpPr>
          <p:nvPr>
            <p:ph type="title"/>
          </p:nvPr>
        </p:nvSpPr>
        <p:spPr/>
        <p:txBody>
          <a:bodyPr/>
          <a:lstStyle/>
          <a:p>
            <a:r>
              <a:rPr lang="et-EE"/>
              <a:t>Taotleja</a:t>
            </a:r>
          </a:p>
        </p:txBody>
      </p:sp>
      <p:sp>
        <p:nvSpPr>
          <p:cNvPr id="3" name="Sisu kohatäide 2">
            <a:extLst>
              <a:ext uri="{FF2B5EF4-FFF2-40B4-BE49-F238E27FC236}">
                <a16:creationId xmlns:a16="http://schemas.microsoft.com/office/drawing/2014/main" id="{439A504D-CA7C-35F5-13B7-96F52B2596C8}"/>
              </a:ext>
            </a:extLst>
          </p:cNvPr>
          <p:cNvSpPr>
            <a:spLocks noGrp="1"/>
          </p:cNvSpPr>
          <p:nvPr>
            <p:ph idx="1"/>
          </p:nvPr>
        </p:nvSpPr>
        <p:spPr/>
        <p:txBody>
          <a:bodyPr/>
          <a:lstStyle/>
          <a:p>
            <a:r>
              <a:rPr lang="et-EE"/>
              <a:t>Toetust saab taotleda asutus, kes on riikliku tähtsusega teadustaristu omanik, konsortsiumi puhul </a:t>
            </a:r>
            <a:r>
              <a:rPr lang="et-EE" b="1"/>
              <a:t>juhtasutus</a:t>
            </a:r>
            <a:r>
              <a:rPr lang="et-EE"/>
              <a:t>.</a:t>
            </a:r>
          </a:p>
          <a:p>
            <a:pPr marL="0" indent="0">
              <a:buNone/>
            </a:pPr>
            <a:endParaRPr lang="et-EE"/>
          </a:p>
          <a:p>
            <a:r>
              <a:rPr lang="et-EE" b="1"/>
              <a:t>Partnerasutus</a:t>
            </a:r>
            <a:r>
              <a:rPr lang="et-EE"/>
              <a:t> on taristukonsortsiumisse kuuluv asutus, kes ei koordineeri teadustaristu tegevust, kuid osaleb oma tegevustega teadustaristu töös.</a:t>
            </a:r>
          </a:p>
          <a:p>
            <a:endParaRPr lang="et-EE"/>
          </a:p>
        </p:txBody>
      </p:sp>
    </p:spTree>
    <p:extLst>
      <p:ext uri="{BB962C8B-B14F-4D97-AF65-F5344CB8AC3E}">
        <p14:creationId xmlns:p14="http://schemas.microsoft.com/office/powerpoint/2010/main" val="116626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95958487-B0F8-E2B5-A84D-16A494C229DE}"/>
              </a:ext>
            </a:extLst>
          </p:cNvPr>
          <p:cNvSpPr>
            <a:spLocks noGrp="1"/>
          </p:cNvSpPr>
          <p:nvPr>
            <p:ph type="title"/>
          </p:nvPr>
        </p:nvSpPr>
        <p:spPr/>
        <p:txBody>
          <a:bodyPr/>
          <a:lstStyle/>
          <a:p>
            <a:r>
              <a:rPr lang="et-EE"/>
              <a:t>Taotlemine</a:t>
            </a:r>
          </a:p>
        </p:txBody>
      </p:sp>
      <p:sp>
        <p:nvSpPr>
          <p:cNvPr id="3" name="Sisu kohatäide 2">
            <a:extLst>
              <a:ext uri="{FF2B5EF4-FFF2-40B4-BE49-F238E27FC236}">
                <a16:creationId xmlns:a16="http://schemas.microsoft.com/office/drawing/2014/main" id="{F8A7BB90-E5B5-3898-F9F6-EFB2673C6CFE}"/>
              </a:ext>
            </a:extLst>
          </p:cNvPr>
          <p:cNvSpPr>
            <a:spLocks noGrp="1"/>
          </p:cNvSpPr>
          <p:nvPr>
            <p:ph idx="1"/>
          </p:nvPr>
        </p:nvSpPr>
        <p:spPr/>
        <p:txBody>
          <a:bodyPr/>
          <a:lstStyle/>
          <a:p>
            <a:r>
              <a:rPr lang="et-EE"/>
              <a:t>Taotlusvooru kuulutab välja ETAG.</a:t>
            </a:r>
          </a:p>
          <a:p>
            <a:r>
              <a:rPr lang="et-EE"/>
              <a:t>Taotluse saab esitada Eesti teadustaristu teekaardil 2024 nimetatud teadustaristu kohta.</a:t>
            </a:r>
          </a:p>
          <a:p>
            <a:r>
              <a:rPr lang="et-EE"/>
              <a:t>Iga teadustaristu kohta saab esitada ühe taotluse, milles tuuakse välja kõik taotletava toetuse liigid (tegevustoetus, investeeringutoetus ja/või rahvusvahelise teaduskööstöö toetus)</a:t>
            </a:r>
          </a:p>
          <a:p>
            <a:r>
              <a:rPr lang="et-EE"/>
              <a:t>Taotlus esitatakse eesti keeles Eesti Teadusinfosüsteemi (ETIS) kaudu.</a:t>
            </a:r>
          </a:p>
        </p:txBody>
      </p:sp>
    </p:spTree>
    <p:extLst>
      <p:ext uri="{BB962C8B-B14F-4D97-AF65-F5344CB8AC3E}">
        <p14:creationId xmlns:p14="http://schemas.microsoft.com/office/powerpoint/2010/main" val="2329364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B07F25C5-0032-1D97-6469-4EA85C64F46F}"/>
              </a:ext>
            </a:extLst>
          </p:cNvPr>
          <p:cNvSpPr>
            <a:spLocks noGrp="1"/>
          </p:cNvSpPr>
          <p:nvPr>
            <p:ph type="title"/>
          </p:nvPr>
        </p:nvSpPr>
        <p:spPr/>
        <p:txBody>
          <a:bodyPr/>
          <a:lstStyle/>
          <a:p>
            <a:r>
              <a:rPr lang="et-EE"/>
              <a:t>Majandustegevus (riigiabi)</a:t>
            </a:r>
          </a:p>
        </p:txBody>
      </p:sp>
      <p:sp>
        <p:nvSpPr>
          <p:cNvPr id="3" name="Sisu kohatäide 2">
            <a:extLst>
              <a:ext uri="{FF2B5EF4-FFF2-40B4-BE49-F238E27FC236}">
                <a16:creationId xmlns:a16="http://schemas.microsoft.com/office/drawing/2014/main" id="{9F4774E8-DC10-B5F0-52BA-2877A162C855}"/>
              </a:ext>
            </a:extLst>
          </p:cNvPr>
          <p:cNvSpPr>
            <a:spLocks noGrp="1"/>
          </p:cNvSpPr>
          <p:nvPr>
            <p:ph idx="1"/>
          </p:nvPr>
        </p:nvSpPr>
        <p:spPr/>
        <p:txBody>
          <a:bodyPr>
            <a:normAutofit fontScale="77500" lnSpcReduction="20000"/>
          </a:bodyPr>
          <a:lstStyle/>
          <a:p>
            <a:r>
              <a:rPr lang="et-EE"/>
              <a:t>Koos taotlusega tuleb esitada </a:t>
            </a:r>
            <a:r>
              <a:rPr lang="et-EE" b="1"/>
              <a:t>majandustegevuse prognoos</a:t>
            </a:r>
            <a:r>
              <a:rPr lang="et-EE"/>
              <a:t>! </a:t>
            </a:r>
          </a:p>
          <a:p>
            <a:r>
              <a:rPr lang="et-EE"/>
              <a:t>Puudutab nii </a:t>
            </a:r>
            <a:r>
              <a:rPr lang="et-EE" b="1"/>
              <a:t>tegevustoetusest</a:t>
            </a:r>
            <a:r>
              <a:rPr lang="et-EE"/>
              <a:t> kui </a:t>
            </a:r>
            <a:r>
              <a:rPr lang="et-EE" b="1"/>
              <a:t>investeeringutoetusest</a:t>
            </a:r>
            <a:r>
              <a:rPr lang="et-EE"/>
              <a:t> soetatavaid seadmeid/aparatuuri</a:t>
            </a:r>
          </a:p>
          <a:p>
            <a:r>
              <a:rPr lang="et-EE"/>
              <a:t>Prognoos esitatakse seadme/aparatuuri </a:t>
            </a:r>
            <a:r>
              <a:rPr lang="et-EE" b="1"/>
              <a:t>kasutusaja</a:t>
            </a:r>
            <a:r>
              <a:rPr lang="et-EE"/>
              <a:t> kohta</a:t>
            </a:r>
          </a:p>
          <a:p>
            <a:r>
              <a:rPr lang="et-EE"/>
              <a:t>Prognoosi uuendatakse iga-aastaste aruannetega</a:t>
            </a:r>
          </a:p>
          <a:p>
            <a:pPr marL="0" indent="0">
              <a:buNone/>
            </a:pPr>
            <a:endParaRPr lang="et-EE"/>
          </a:p>
          <a:p>
            <a:r>
              <a:rPr lang="et-EE"/>
              <a:t>Andmete esitamise aluseks on:   </a:t>
            </a:r>
          </a:p>
          <a:p>
            <a:pPr marL="0" indent="0">
              <a:buNone/>
            </a:pPr>
            <a:r>
              <a:rPr lang="et-EE"/>
              <a:t>1) Euroopa Komisjoni teatis „Teadus- ja arendustegevuseks ning innovatsiooniks antava riigiabi raamistik“</a:t>
            </a:r>
          </a:p>
          <a:p>
            <a:pPr marL="0" indent="0">
              <a:buNone/>
            </a:pPr>
            <a:r>
              <a:rPr lang="et-EE"/>
              <a:t>2) Euroopa Komisjoni määrus (EL) nr 651/2014 „ELi aluslepingu artiklite 107 ja 108 kohaldamise kohta, millega teatavat liiki abi tunnistatakse siseturuga kokkusobivaks” (ELT L 187, 26.06.2014, lk 1–78) (üldine grupierandi määrus), artikkel 25</a:t>
            </a:r>
          </a:p>
          <a:p>
            <a:pPr marL="0" indent="0">
              <a:buNone/>
            </a:pPr>
            <a:r>
              <a:rPr lang="et-EE"/>
              <a:t>3) konkurentsiseaduse § 34²</a:t>
            </a:r>
          </a:p>
          <a:p>
            <a:endParaRPr lang="et-EE"/>
          </a:p>
        </p:txBody>
      </p:sp>
    </p:spTree>
    <p:extLst>
      <p:ext uri="{BB962C8B-B14F-4D97-AF65-F5344CB8AC3E}">
        <p14:creationId xmlns:p14="http://schemas.microsoft.com/office/powerpoint/2010/main" val="1881907246"/>
      </p:ext>
    </p:extLst>
  </p:cSld>
  <p:clrMapOvr>
    <a:masterClrMapping/>
  </p:clrMapOvr>
</p:sld>
</file>

<file path=ppt/theme/theme1.xml><?xml version="1.0" encoding="utf-8"?>
<a:theme xmlns:a="http://schemas.openxmlformats.org/drawingml/2006/main" name="ETAg ">
  <a:themeElements>
    <a:clrScheme name="Kohandatud 2">
      <a:dk1>
        <a:srgbClr val="6638B6"/>
      </a:dk1>
      <a:lt1>
        <a:srgbClr val="FFFFFF"/>
      </a:lt1>
      <a:dk2>
        <a:srgbClr val="000000"/>
      </a:dk2>
      <a:lt2>
        <a:srgbClr val="FFFFFF"/>
      </a:lt2>
      <a:accent1>
        <a:srgbClr val="6638B6"/>
      </a:accent1>
      <a:accent2>
        <a:srgbClr val="000000"/>
      </a:accent2>
      <a:accent3>
        <a:srgbClr val="8560C5"/>
      </a:accent3>
      <a:accent4>
        <a:srgbClr val="333333"/>
      </a:accent4>
      <a:accent5>
        <a:srgbClr val="B29BDB"/>
      </a:accent5>
      <a:accent6>
        <a:srgbClr val="808080"/>
      </a:accent6>
      <a:hlink>
        <a:srgbClr val="6638B6"/>
      </a:hlink>
      <a:folHlink>
        <a:srgbClr val="B29BD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Suitsuklaas">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EA519C71A056B4A9428A6AABE2A2D7E" ma:contentTypeVersion="8" ma:contentTypeDescription="Create a new document." ma:contentTypeScope="" ma:versionID="2d8bdc2f74789d0d2b61f359ea211bb9">
  <xsd:schema xmlns:xsd="http://www.w3.org/2001/XMLSchema" xmlns:xs="http://www.w3.org/2001/XMLSchema" xmlns:p="http://schemas.microsoft.com/office/2006/metadata/properties" xmlns:ns2="e59ae75f-c876-4f03-ae68-7fb1adb45a27" targetNamespace="http://schemas.microsoft.com/office/2006/metadata/properties" ma:root="true" ma:fieldsID="8df74cf9f437f238864fd2e6d9b77c17" ns2:_="">
    <xsd:import namespace="e59ae75f-c876-4f03-ae68-7fb1adb45a2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9ae75f-c876-4f03-ae68-7fb1adb45a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C591E4C-F88D-415D-9552-D761C649630F}">
  <ds:schemaRefs>
    <ds:schemaRef ds:uri="e59ae75f-c876-4f03-ae68-7fb1adb45a2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D761628D-1FF1-4C3E-8B7B-A678E5C1D363}">
  <ds:schemaRefs>
    <ds:schemaRef ds:uri="http://schemas.microsoft.com/sharepoint/v3/contenttype/forms"/>
  </ds:schemaRefs>
</ds:datastoreItem>
</file>

<file path=customXml/itemProps3.xml><?xml version="1.0" encoding="utf-8"?>
<ds:datastoreItem xmlns:ds="http://schemas.openxmlformats.org/officeDocument/2006/customXml" ds:itemID="{58806AA9-D36D-4CC5-B1FC-100BE8FEF5D2}">
  <ds:schemaRefs>
    <ds:schemaRef ds:uri="e59ae75f-c876-4f03-ae68-7fb1adb45a2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21</Slides>
  <Notes>0</Notes>
  <HiddenSlides>0</HiddenSlide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ETAg </vt:lpstr>
      <vt:lpstr>Riikliku tähtsusega teadustaristu toetamine</vt:lpstr>
      <vt:lpstr>Alusdokumendid</vt:lpstr>
      <vt:lpstr>Toetuse eesmärk</vt:lpstr>
      <vt:lpstr>Riikliku tähtsusega teadustaristu toetus</vt:lpstr>
      <vt:lpstr>Rahvusvahelised teadustaristud</vt:lpstr>
      <vt:lpstr>Toetuse määr, periood ja maht</vt:lpstr>
      <vt:lpstr>Taotleja</vt:lpstr>
      <vt:lpstr>Taotlemine</vt:lpstr>
      <vt:lpstr>Majandustegevus (riigiabi)</vt:lpstr>
      <vt:lpstr>Üldkulud ja omafinantseering</vt:lpstr>
      <vt:lpstr>Toetust ei või kasutada</vt:lpstr>
      <vt:lpstr>Hindamine ja toetuse määramine</vt:lpstr>
      <vt:lpstr>Hindamisprotsess</vt:lpstr>
      <vt:lpstr>Hindamiskriteerium</vt:lpstr>
      <vt:lpstr>Toetuse määramine</vt:lpstr>
      <vt:lpstr>Toetuse kasutamine ja aruandlus</vt:lpstr>
      <vt:lpstr>Mida jälgida</vt:lpstr>
      <vt:lpstr>Taotlemise nõustamine </vt:lpstr>
      <vt:lpstr>Edasine ajakava</vt:lpstr>
      <vt:lpstr>Kontaktid</vt:lpstr>
      <vt:lpstr>Aitäh!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Külli Kalmus</dc:creator>
  <cp:revision>1</cp:revision>
  <dcterms:created xsi:type="dcterms:W3CDTF">2022-03-02T09:21:52Z</dcterms:created>
  <dcterms:modified xsi:type="dcterms:W3CDTF">2024-12-02T11:34:10Z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0x0101004EA519C71A056B4A9428A6AABE2A2D7E</vt:lpwstr>
  </property>
</Properties>
</file>