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1" r:id="rId3"/>
    <p:sldId id="284" r:id="rId4"/>
    <p:sldId id="273" r:id="rId5"/>
    <p:sldId id="277" r:id="rId6"/>
    <p:sldId id="274" r:id="rId7"/>
    <p:sldId id="275" r:id="rId8"/>
    <p:sldId id="276" r:id="rId9"/>
    <p:sldId id="278" r:id="rId10"/>
    <p:sldId id="279" r:id="rId11"/>
    <p:sldId id="280" r:id="rId12"/>
    <p:sldId id="281" r:id="rId13"/>
    <p:sldId id="282"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17EA2-1DC1-4F94-A4A0-A08FCC8FC888}" v="34" dt="2024-11-29T11:29:03.241"/>
  </p1510:revLst>
</p1510:revInfo>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5" autoAdjust="0"/>
    <p:restoredTop sz="97474" autoAdjust="0"/>
  </p:normalViewPr>
  <p:slideViewPr>
    <p:cSldViewPr snapToGrid="0" showGuides="1">
      <p:cViewPr varScale="1">
        <p:scale>
          <a:sx n="100" d="100"/>
          <a:sy n="100" d="100"/>
        </p:scale>
        <p:origin x="108"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2" d="100"/>
          <a:sy n="122" d="100"/>
        </p:scale>
        <p:origin x="3956"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rid Soomer" userId="e4926a69-f52a-40eb-bfd7-a51300a09bb4" providerId="ADAL" clId="{FF117EA2-1DC1-4F94-A4A0-A08FCC8FC888}"/>
    <pc:docChg chg="undo custSel addSld delSld modSld sldOrd">
      <pc:chgData name="Sigrid Soomer" userId="e4926a69-f52a-40eb-bfd7-a51300a09bb4" providerId="ADAL" clId="{FF117EA2-1DC1-4F94-A4A0-A08FCC8FC888}" dt="2024-12-02T11:09:15.044" v="2402" actId="14100"/>
      <pc:docMkLst>
        <pc:docMk/>
      </pc:docMkLst>
      <pc:sldChg chg="modSp mod">
        <pc:chgData name="Sigrid Soomer" userId="e4926a69-f52a-40eb-bfd7-a51300a09bb4" providerId="ADAL" clId="{FF117EA2-1DC1-4F94-A4A0-A08FCC8FC888}" dt="2024-11-28T08:52:52.828" v="96" actId="20577"/>
        <pc:sldMkLst>
          <pc:docMk/>
          <pc:sldMk cId="3258927604" sldId="256"/>
        </pc:sldMkLst>
        <pc:spChg chg="mod">
          <ac:chgData name="Sigrid Soomer" userId="e4926a69-f52a-40eb-bfd7-a51300a09bb4" providerId="ADAL" clId="{FF117EA2-1DC1-4F94-A4A0-A08FCC8FC888}" dt="2024-11-28T08:52:15.141" v="43" actId="20577"/>
          <ac:spMkLst>
            <pc:docMk/>
            <pc:sldMk cId="3258927604" sldId="256"/>
            <ac:spMk id="6" creationId="{FB393E18-448C-4B0B-9CD4-1F5CD580D376}"/>
          </ac:spMkLst>
        </pc:spChg>
        <pc:spChg chg="mod">
          <ac:chgData name="Sigrid Soomer" userId="e4926a69-f52a-40eb-bfd7-a51300a09bb4" providerId="ADAL" clId="{FF117EA2-1DC1-4F94-A4A0-A08FCC8FC888}" dt="2024-11-28T08:52:52.828" v="96" actId="20577"/>
          <ac:spMkLst>
            <pc:docMk/>
            <pc:sldMk cId="3258927604" sldId="256"/>
            <ac:spMk id="7" creationId="{773323BB-FD99-4FAD-8279-43691CAD3D03}"/>
          </ac:spMkLst>
        </pc:spChg>
      </pc:sldChg>
      <pc:sldChg chg="del">
        <pc:chgData name="Sigrid Soomer" userId="e4926a69-f52a-40eb-bfd7-a51300a09bb4" providerId="ADAL" clId="{FF117EA2-1DC1-4F94-A4A0-A08FCC8FC888}" dt="2024-11-28T08:51:22.295" v="0" actId="47"/>
        <pc:sldMkLst>
          <pc:docMk/>
          <pc:sldMk cId="1003494291" sldId="257"/>
        </pc:sldMkLst>
      </pc:sldChg>
      <pc:sldChg chg="addSp delSp modSp del mod">
        <pc:chgData name="Sigrid Soomer" userId="e4926a69-f52a-40eb-bfd7-a51300a09bb4" providerId="ADAL" clId="{FF117EA2-1DC1-4F94-A4A0-A08FCC8FC888}" dt="2024-11-28T09:02:26.321" v="142" actId="47"/>
        <pc:sldMkLst>
          <pc:docMk/>
          <pc:sldMk cId="688493991" sldId="258"/>
        </pc:sldMkLst>
        <pc:spChg chg="del">
          <ac:chgData name="Sigrid Soomer" userId="e4926a69-f52a-40eb-bfd7-a51300a09bb4" providerId="ADAL" clId="{FF117EA2-1DC1-4F94-A4A0-A08FCC8FC888}" dt="2024-11-28T08:57:54.619" v="112" actId="22"/>
          <ac:spMkLst>
            <pc:docMk/>
            <pc:sldMk cId="688493991" sldId="258"/>
            <ac:spMk id="7" creationId="{1C144A8F-CF4A-48AC-9479-2C29A47E584F}"/>
          </ac:spMkLst>
        </pc:spChg>
        <pc:spChg chg="add del mod">
          <ac:chgData name="Sigrid Soomer" userId="e4926a69-f52a-40eb-bfd7-a51300a09bb4" providerId="ADAL" clId="{FF117EA2-1DC1-4F94-A4A0-A08FCC8FC888}" dt="2024-11-28T09:02:22.801" v="140" actId="21"/>
          <ac:spMkLst>
            <pc:docMk/>
            <pc:sldMk cId="688493991" sldId="258"/>
            <ac:spMk id="8" creationId="{7704B6ED-34C2-67FC-F9BE-5B79A48F6FFD}"/>
          </ac:spMkLst>
        </pc:spChg>
        <pc:spChg chg="add mod">
          <ac:chgData name="Sigrid Soomer" userId="e4926a69-f52a-40eb-bfd7-a51300a09bb4" providerId="ADAL" clId="{FF117EA2-1DC1-4F94-A4A0-A08FCC8FC888}" dt="2024-11-28T09:02:06.299" v="134" actId="21"/>
          <ac:spMkLst>
            <pc:docMk/>
            <pc:sldMk cId="688493991" sldId="258"/>
            <ac:spMk id="10" creationId="{F75F386A-CF04-76D4-55AD-6C7A58D6BB44}"/>
          </ac:spMkLst>
        </pc:spChg>
        <pc:picChg chg="add del">
          <ac:chgData name="Sigrid Soomer" userId="e4926a69-f52a-40eb-bfd7-a51300a09bb4" providerId="ADAL" clId="{FF117EA2-1DC1-4F94-A4A0-A08FCC8FC888}" dt="2024-11-28T08:57:28.107" v="111" actId="478"/>
          <ac:picMkLst>
            <pc:docMk/>
            <pc:sldMk cId="688493991" sldId="258"/>
            <ac:picMk id="3" creationId="{2E7D10ED-EF79-4E62-9973-6ECECDDDEC21}"/>
          </ac:picMkLst>
        </pc:picChg>
        <pc:picChg chg="add del mod ord">
          <ac:chgData name="Sigrid Soomer" userId="e4926a69-f52a-40eb-bfd7-a51300a09bb4" providerId="ADAL" clId="{FF117EA2-1DC1-4F94-A4A0-A08FCC8FC888}" dt="2024-11-28T09:02:06.299" v="134" actId="21"/>
          <ac:picMkLst>
            <pc:docMk/>
            <pc:sldMk cId="688493991" sldId="258"/>
            <ac:picMk id="5" creationId="{CDFEAEAA-3274-E4A5-8F8F-8A6477949190}"/>
          </ac:picMkLst>
        </pc:picChg>
      </pc:sldChg>
      <pc:sldChg chg="del">
        <pc:chgData name="Sigrid Soomer" userId="e4926a69-f52a-40eb-bfd7-a51300a09bb4" providerId="ADAL" clId="{FF117EA2-1DC1-4F94-A4A0-A08FCC8FC888}" dt="2024-11-28T08:53:16.325" v="97" actId="47"/>
        <pc:sldMkLst>
          <pc:docMk/>
          <pc:sldMk cId="3904198743" sldId="259"/>
        </pc:sldMkLst>
      </pc:sldChg>
      <pc:sldChg chg="del">
        <pc:chgData name="Sigrid Soomer" userId="e4926a69-f52a-40eb-bfd7-a51300a09bb4" providerId="ADAL" clId="{FF117EA2-1DC1-4F94-A4A0-A08FCC8FC888}" dt="2024-11-28T08:53:20.245" v="99" actId="47"/>
        <pc:sldMkLst>
          <pc:docMk/>
          <pc:sldMk cId="558569691" sldId="261"/>
        </pc:sldMkLst>
      </pc:sldChg>
      <pc:sldChg chg="del">
        <pc:chgData name="Sigrid Soomer" userId="e4926a69-f52a-40eb-bfd7-a51300a09bb4" providerId="ADAL" clId="{FF117EA2-1DC1-4F94-A4A0-A08FCC8FC888}" dt="2024-11-28T08:53:21.134" v="100" actId="47"/>
        <pc:sldMkLst>
          <pc:docMk/>
          <pc:sldMk cId="3860438742" sldId="262"/>
        </pc:sldMkLst>
      </pc:sldChg>
      <pc:sldChg chg="del">
        <pc:chgData name="Sigrid Soomer" userId="e4926a69-f52a-40eb-bfd7-a51300a09bb4" providerId="ADAL" clId="{FF117EA2-1DC1-4F94-A4A0-A08FCC8FC888}" dt="2024-11-28T08:53:35.985" v="109" actId="47"/>
        <pc:sldMkLst>
          <pc:docMk/>
          <pc:sldMk cId="2088633555" sldId="263"/>
        </pc:sldMkLst>
      </pc:sldChg>
      <pc:sldChg chg="del">
        <pc:chgData name="Sigrid Soomer" userId="e4926a69-f52a-40eb-bfd7-a51300a09bb4" providerId="ADAL" clId="{FF117EA2-1DC1-4F94-A4A0-A08FCC8FC888}" dt="2024-11-28T08:53:23.752" v="102" actId="47"/>
        <pc:sldMkLst>
          <pc:docMk/>
          <pc:sldMk cId="19285104" sldId="264"/>
        </pc:sldMkLst>
      </pc:sldChg>
      <pc:sldChg chg="del">
        <pc:chgData name="Sigrid Soomer" userId="e4926a69-f52a-40eb-bfd7-a51300a09bb4" providerId="ADAL" clId="{FF117EA2-1DC1-4F94-A4A0-A08FCC8FC888}" dt="2024-11-28T08:53:24.983" v="103" actId="47"/>
        <pc:sldMkLst>
          <pc:docMk/>
          <pc:sldMk cId="651933679" sldId="266"/>
        </pc:sldMkLst>
      </pc:sldChg>
      <pc:sldChg chg="del">
        <pc:chgData name="Sigrid Soomer" userId="e4926a69-f52a-40eb-bfd7-a51300a09bb4" providerId="ADAL" clId="{FF117EA2-1DC1-4F94-A4A0-A08FCC8FC888}" dt="2024-11-28T08:53:27.029" v="104" actId="47"/>
        <pc:sldMkLst>
          <pc:docMk/>
          <pc:sldMk cId="750148874" sldId="267"/>
        </pc:sldMkLst>
      </pc:sldChg>
      <pc:sldChg chg="del">
        <pc:chgData name="Sigrid Soomer" userId="e4926a69-f52a-40eb-bfd7-a51300a09bb4" providerId="ADAL" clId="{FF117EA2-1DC1-4F94-A4A0-A08FCC8FC888}" dt="2024-11-28T08:53:28.351" v="105" actId="47"/>
        <pc:sldMkLst>
          <pc:docMk/>
          <pc:sldMk cId="3547221504" sldId="268"/>
        </pc:sldMkLst>
      </pc:sldChg>
      <pc:sldChg chg="del">
        <pc:chgData name="Sigrid Soomer" userId="e4926a69-f52a-40eb-bfd7-a51300a09bb4" providerId="ADAL" clId="{FF117EA2-1DC1-4F94-A4A0-A08FCC8FC888}" dt="2024-11-28T08:53:30.159" v="106" actId="47"/>
        <pc:sldMkLst>
          <pc:docMk/>
          <pc:sldMk cId="2001432150" sldId="269"/>
        </pc:sldMkLst>
      </pc:sldChg>
      <pc:sldChg chg="del">
        <pc:chgData name="Sigrid Soomer" userId="e4926a69-f52a-40eb-bfd7-a51300a09bb4" providerId="ADAL" clId="{FF117EA2-1DC1-4F94-A4A0-A08FCC8FC888}" dt="2024-11-28T08:53:31.022" v="107" actId="47"/>
        <pc:sldMkLst>
          <pc:docMk/>
          <pc:sldMk cId="3120680637" sldId="270"/>
        </pc:sldMkLst>
      </pc:sldChg>
      <pc:sldChg chg="addSp delSp modSp add del mod ord">
        <pc:chgData name="Sigrid Soomer" userId="e4926a69-f52a-40eb-bfd7-a51300a09bb4" providerId="ADAL" clId="{FF117EA2-1DC1-4F94-A4A0-A08FCC8FC888}" dt="2024-12-02T07:59:44.613" v="2335" actId="20577"/>
        <pc:sldMkLst>
          <pc:docMk/>
          <pc:sldMk cId="1368494871" sldId="271"/>
        </pc:sldMkLst>
        <pc:spChg chg="add mod">
          <ac:chgData name="Sigrid Soomer" userId="e4926a69-f52a-40eb-bfd7-a51300a09bb4" providerId="ADAL" clId="{FF117EA2-1DC1-4F94-A4A0-A08FCC8FC888}" dt="2024-11-28T12:11:27.481" v="1352" actId="1076"/>
          <ac:spMkLst>
            <pc:docMk/>
            <pc:sldMk cId="1368494871" sldId="271"/>
            <ac:spMk id="8" creationId="{7704B6ED-34C2-67FC-F9BE-5B79A48F6FFD}"/>
          </ac:spMkLst>
        </pc:spChg>
        <pc:spChg chg="del">
          <ac:chgData name="Sigrid Soomer" userId="e4926a69-f52a-40eb-bfd7-a51300a09bb4" providerId="ADAL" clId="{FF117EA2-1DC1-4F94-A4A0-A08FCC8FC888}" dt="2024-11-28T09:02:17.587" v="138" actId="478"/>
          <ac:spMkLst>
            <pc:docMk/>
            <pc:sldMk cId="1368494871" sldId="271"/>
            <ac:spMk id="10" creationId="{26614055-0A17-41C9-8890-2035DCC13C53}"/>
          </ac:spMkLst>
        </pc:spChg>
        <pc:spChg chg="del">
          <ac:chgData name="Sigrid Soomer" userId="e4926a69-f52a-40eb-bfd7-a51300a09bb4" providerId="ADAL" clId="{FF117EA2-1DC1-4F94-A4A0-A08FCC8FC888}" dt="2024-11-28T09:02:14.027" v="136" actId="478"/>
          <ac:spMkLst>
            <pc:docMk/>
            <pc:sldMk cId="1368494871" sldId="271"/>
            <ac:spMk id="11" creationId="{2580658E-B4C0-49CD-B350-34217680A41A}"/>
          </ac:spMkLst>
        </pc:spChg>
        <pc:spChg chg="del">
          <ac:chgData name="Sigrid Soomer" userId="e4926a69-f52a-40eb-bfd7-a51300a09bb4" providerId="ADAL" clId="{FF117EA2-1DC1-4F94-A4A0-A08FCC8FC888}" dt="2024-11-28T09:02:18.307" v="139" actId="478"/>
          <ac:spMkLst>
            <pc:docMk/>
            <pc:sldMk cId="1368494871" sldId="271"/>
            <ac:spMk id="12" creationId="{C0BBC48D-91AE-4BC1-87C5-7076D4A355EB}"/>
          </ac:spMkLst>
        </pc:spChg>
        <pc:spChg chg="del">
          <ac:chgData name="Sigrid Soomer" userId="e4926a69-f52a-40eb-bfd7-a51300a09bb4" providerId="ADAL" clId="{FF117EA2-1DC1-4F94-A4A0-A08FCC8FC888}" dt="2024-11-28T09:02:15.099" v="137" actId="478"/>
          <ac:spMkLst>
            <pc:docMk/>
            <pc:sldMk cId="1368494871" sldId="271"/>
            <ac:spMk id="13" creationId="{10BEC7BD-3046-4B50-9021-7609328C4327}"/>
          </ac:spMkLst>
        </pc:spChg>
        <pc:spChg chg="add mod">
          <ac:chgData name="Sigrid Soomer" userId="e4926a69-f52a-40eb-bfd7-a51300a09bb4" providerId="ADAL" clId="{FF117EA2-1DC1-4F94-A4A0-A08FCC8FC888}" dt="2024-12-02T07:59:44.613" v="2335" actId="20577"/>
          <ac:spMkLst>
            <pc:docMk/>
            <pc:sldMk cId="1368494871" sldId="271"/>
            <ac:spMk id="14" creationId="{67370E19-5B74-C083-3628-28B4BD314021}"/>
          </ac:spMkLst>
        </pc:spChg>
        <pc:spChg chg="add mod">
          <ac:chgData name="Sigrid Soomer" userId="e4926a69-f52a-40eb-bfd7-a51300a09bb4" providerId="ADAL" clId="{FF117EA2-1DC1-4F94-A4A0-A08FCC8FC888}" dt="2024-11-28T12:35:43.635" v="1497" actId="1076"/>
          <ac:spMkLst>
            <pc:docMk/>
            <pc:sldMk cId="1368494871" sldId="271"/>
            <ac:spMk id="15" creationId="{A42D8C24-04FB-258C-B9C7-B66923E75950}"/>
          </ac:spMkLst>
        </pc:spChg>
        <pc:picChg chg="add del ord">
          <ac:chgData name="Sigrid Soomer" userId="e4926a69-f52a-40eb-bfd7-a51300a09bb4" providerId="ADAL" clId="{FF117EA2-1DC1-4F94-A4A0-A08FCC8FC888}" dt="2024-11-28T12:10:04.511" v="1338" actId="478"/>
          <ac:picMkLst>
            <pc:docMk/>
            <pc:sldMk cId="1368494871" sldId="271"/>
            <ac:picMk id="3" creationId="{E6EC33D6-37DB-6F05-ABAF-408230A129FE}"/>
          </ac:picMkLst>
        </pc:picChg>
        <pc:picChg chg="add del mod">
          <ac:chgData name="Sigrid Soomer" userId="e4926a69-f52a-40eb-bfd7-a51300a09bb4" providerId="ADAL" clId="{FF117EA2-1DC1-4F94-A4A0-A08FCC8FC888}" dt="2024-11-28T12:09:27.144" v="1335" actId="478"/>
          <ac:picMkLst>
            <pc:docMk/>
            <pc:sldMk cId="1368494871" sldId="271"/>
            <ac:picMk id="5" creationId="{CDFEAEAA-3274-E4A5-8F8F-8A6477949190}"/>
          </ac:picMkLst>
        </pc:picChg>
        <pc:picChg chg="add del mod ord">
          <ac:chgData name="Sigrid Soomer" userId="e4926a69-f52a-40eb-bfd7-a51300a09bb4" providerId="ADAL" clId="{FF117EA2-1DC1-4F94-A4A0-A08FCC8FC888}" dt="2024-11-28T12:10:54.862" v="1345" actId="478"/>
          <ac:picMkLst>
            <pc:docMk/>
            <pc:sldMk cId="1368494871" sldId="271"/>
            <ac:picMk id="6" creationId="{564CD100-C9BC-6B14-D508-6C87DCD4634F}"/>
          </ac:picMkLst>
        </pc:picChg>
        <pc:picChg chg="add mod ord">
          <ac:chgData name="Sigrid Soomer" userId="e4926a69-f52a-40eb-bfd7-a51300a09bb4" providerId="ADAL" clId="{FF117EA2-1DC1-4F94-A4A0-A08FCC8FC888}" dt="2024-11-28T12:11:25.351" v="1351" actId="14100"/>
          <ac:picMkLst>
            <pc:docMk/>
            <pc:sldMk cId="1368494871" sldId="271"/>
            <ac:picMk id="9" creationId="{5B7DF2CB-6CA9-31F1-E3B4-F22C751AC995}"/>
          </ac:picMkLst>
        </pc:picChg>
      </pc:sldChg>
      <pc:sldChg chg="del">
        <pc:chgData name="Sigrid Soomer" userId="e4926a69-f52a-40eb-bfd7-a51300a09bb4" providerId="ADAL" clId="{FF117EA2-1DC1-4F94-A4A0-A08FCC8FC888}" dt="2024-12-02T07:49:26.812" v="2309" actId="2696"/>
        <pc:sldMkLst>
          <pc:docMk/>
          <pc:sldMk cId="606768806" sldId="272"/>
        </pc:sldMkLst>
      </pc:sldChg>
      <pc:sldChg chg="new del">
        <pc:chgData name="Sigrid Soomer" userId="e4926a69-f52a-40eb-bfd7-a51300a09bb4" providerId="ADAL" clId="{FF117EA2-1DC1-4F94-A4A0-A08FCC8FC888}" dt="2024-11-28T09:01:57.666" v="130" actId="47"/>
        <pc:sldMkLst>
          <pc:docMk/>
          <pc:sldMk cId="1690196470" sldId="273"/>
        </pc:sldMkLst>
      </pc:sldChg>
      <pc:sldChg chg="addSp delSp modSp new mod">
        <pc:chgData name="Sigrid Soomer" userId="e4926a69-f52a-40eb-bfd7-a51300a09bb4" providerId="ADAL" clId="{FF117EA2-1DC1-4F94-A4A0-A08FCC8FC888}" dt="2024-11-28T11:02:26.295" v="1274" actId="14100"/>
        <pc:sldMkLst>
          <pc:docMk/>
          <pc:sldMk cId="3227755501" sldId="273"/>
        </pc:sldMkLst>
        <pc:spChg chg="del">
          <ac:chgData name="Sigrid Soomer" userId="e4926a69-f52a-40eb-bfd7-a51300a09bb4" providerId="ADAL" clId="{FF117EA2-1DC1-4F94-A4A0-A08FCC8FC888}" dt="2024-11-28T09:02:40.291" v="148" actId="478"/>
          <ac:spMkLst>
            <pc:docMk/>
            <pc:sldMk cId="3227755501" sldId="273"/>
            <ac:spMk id="2" creationId="{55E82436-5C26-8695-3AB2-5970C7737E65}"/>
          </ac:spMkLst>
        </pc:spChg>
        <pc:spChg chg="del">
          <ac:chgData name="Sigrid Soomer" userId="e4926a69-f52a-40eb-bfd7-a51300a09bb4" providerId="ADAL" clId="{FF117EA2-1DC1-4F94-A4A0-A08FCC8FC888}" dt="2024-11-28T09:02:43.033" v="149" actId="478"/>
          <ac:spMkLst>
            <pc:docMk/>
            <pc:sldMk cId="3227755501" sldId="273"/>
            <ac:spMk id="3" creationId="{9B515BBC-48DA-9B88-9EBB-7F1221F20D20}"/>
          </ac:spMkLst>
        </pc:spChg>
        <pc:spChg chg="mod">
          <ac:chgData name="Sigrid Soomer" userId="e4926a69-f52a-40eb-bfd7-a51300a09bb4" providerId="ADAL" clId="{FF117EA2-1DC1-4F94-A4A0-A08FCC8FC888}" dt="2024-11-28T09:02:34.779" v="147" actId="20577"/>
          <ac:spMkLst>
            <pc:docMk/>
            <pc:sldMk cId="3227755501" sldId="273"/>
            <ac:spMk id="4" creationId="{F99B3239-DC58-FD65-386D-F41F2B280A19}"/>
          </ac:spMkLst>
        </pc:spChg>
        <pc:spChg chg="del">
          <ac:chgData name="Sigrid Soomer" userId="e4926a69-f52a-40eb-bfd7-a51300a09bb4" providerId="ADAL" clId="{FF117EA2-1DC1-4F94-A4A0-A08FCC8FC888}" dt="2024-11-28T09:02:44.803" v="150" actId="478"/>
          <ac:spMkLst>
            <pc:docMk/>
            <pc:sldMk cId="3227755501" sldId="273"/>
            <ac:spMk id="5" creationId="{06D093B7-E473-2A65-2B2E-6A5A7BD3386B}"/>
          </ac:spMkLst>
        </pc:spChg>
        <pc:spChg chg="add mod">
          <ac:chgData name="Sigrid Soomer" userId="e4926a69-f52a-40eb-bfd7-a51300a09bb4" providerId="ADAL" clId="{FF117EA2-1DC1-4F94-A4A0-A08FCC8FC888}" dt="2024-11-28T09:15:23.202" v="202" actId="1076"/>
          <ac:spMkLst>
            <pc:docMk/>
            <pc:sldMk cId="3227755501" sldId="273"/>
            <ac:spMk id="8" creationId="{977C28F7-5328-02BF-9B47-1139D4D265E3}"/>
          </ac:spMkLst>
        </pc:spChg>
        <pc:spChg chg="add mod">
          <ac:chgData name="Sigrid Soomer" userId="e4926a69-f52a-40eb-bfd7-a51300a09bb4" providerId="ADAL" clId="{FF117EA2-1DC1-4F94-A4A0-A08FCC8FC888}" dt="2024-11-28T09:15:27.597" v="203" actId="1076"/>
          <ac:spMkLst>
            <pc:docMk/>
            <pc:sldMk cId="3227755501" sldId="273"/>
            <ac:spMk id="9" creationId="{8BD42471-ED62-C881-0ADF-702AF3E11064}"/>
          </ac:spMkLst>
        </pc:spChg>
        <pc:spChg chg="add del">
          <ac:chgData name="Sigrid Soomer" userId="e4926a69-f52a-40eb-bfd7-a51300a09bb4" providerId="ADAL" clId="{FF117EA2-1DC1-4F94-A4A0-A08FCC8FC888}" dt="2024-11-28T09:10:34.327" v="180" actId="11529"/>
          <ac:spMkLst>
            <pc:docMk/>
            <pc:sldMk cId="3227755501" sldId="273"/>
            <ac:spMk id="10" creationId="{7CAA3DB8-8A89-28EE-FF44-7825575AE4EE}"/>
          </ac:spMkLst>
        </pc:spChg>
        <pc:spChg chg="add mod">
          <ac:chgData name="Sigrid Soomer" userId="e4926a69-f52a-40eb-bfd7-a51300a09bb4" providerId="ADAL" clId="{FF117EA2-1DC1-4F94-A4A0-A08FCC8FC888}" dt="2024-11-28T11:01:36.806" v="1263" actId="20577"/>
          <ac:spMkLst>
            <pc:docMk/>
            <pc:sldMk cId="3227755501" sldId="273"/>
            <ac:spMk id="35" creationId="{557792C6-E5D7-6AAE-9CAA-56988D7926DE}"/>
          </ac:spMkLst>
        </pc:spChg>
        <pc:picChg chg="add del">
          <ac:chgData name="Sigrid Soomer" userId="e4926a69-f52a-40eb-bfd7-a51300a09bb4" providerId="ADAL" clId="{FF117EA2-1DC1-4F94-A4A0-A08FCC8FC888}" dt="2024-11-28T09:15:17.421" v="201" actId="478"/>
          <ac:picMkLst>
            <pc:docMk/>
            <pc:sldMk cId="3227755501" sldId="273"/>
            <ac:picMk id="7" creationId="{BF34DAB8-2D49-514D-688C-3766B7189228}"/>
          </ac:picMkLst>
        </pc:picChg>
        <pc:picChg chg="add ord">
          <ac:chgData name="Sigrid Soomer" userId="e4926a69-f52a-40eb-bfd7-a51300a09bb4" providerId="ADAL" clId="{FF117EA2-1DC1-4F94-A4A0-A08FCC8FC888}" dt="2024-11-28T09:15:13.402" v="200" actId="167"/>
          <ac:picMkLst>
            <pc:docMk/>
            <pc:sldMk cId="3227755501" sldId="273"/>
            <ac:picMk id="27" creationId="{94FF8E1C-6444-E091-2D4D-5F5AEE4782AC}"/>
          </ac:picMkLst>
        </pc:picChg>
        <pc:cxnChg chg="add mod">
          <ac:chgData name="Sigrid Soomer" userId="e4926a69-f52a-40eb-bfd7-a51300a09bb4" providerId="ADAL" clId="{FF117EA2-1DC1-4F94-A4A0-A08FCC8FC888}" dt="2024-11-28T09:15:44.624" v="207" actId="14100"/>
          <ac:cxnSpMkLst>
            <pc:docMk/>
            <pc:sldMk cId="3227755501" sldId="273"/>
            <ac:cxnSpMk id="12" creationId="{75F3718C-9F52-6DF2-5BEA-71AF8B2239E6}"/>
          </ac:cxnSpMkLst>
        </pc:cxnChg>
        <pc:cxnChg chg="add del">
          <ac:chgData name="Sigrid Soomer" userId="e4926a69-f52a-40eb-bfd7-a51300a09bb4" providerId="ADAL" clId="{FF117EA2-1DC1-4F94-A4A0-A08FCC8FC888}" dt="2024-11-28T09:11:30.972" v="184" actId="11529"/>
          <ac:cxnSpMkLst>
            <pc:docMk/>
            <pc:sldMk cId="3227755501" sldId="273"/>
            <ac:cxnSpMk id="15" creationId="{61842CA8-EA91-8090-FD28-6E4031420D12}"/>
          </ac:cxnSpMkLst>
        </pc:cxnChg>
        <pc:cxnChg chg="add mod">
          <ac:chgData name="Sigrid Soomer" userId="e4926a69-f52a-40eb-bfd7-a51300a09bb4" providerId="ADAL" clId="{FF117EA2-1DC1-4F94-A4A0-A08FCC8FC888}" dt="2024-11-28T09:15:32.022" v="204" actId="1076"/>
          <ac:cxnSpMkLst>
            <pc:docMk/>
            <pc:sldMk cId="3227755501" sldId="273"/>
            <ac:cxnSpMk id="17" creationId="{15DC6989-CB54-6E84-175E-F4808251DFC5}"/>
          </ac:cxnSpMkLst>
        </pc:cxnChg>
        <pc:cxnChg chg="add mod">
          <ac:chgData name="Sigrid Soomer" userId="e4926a69-f52a-40eb-bfd7-a51300a09bb4" providerId="ADAL" clId="{FF117EA2-1DC1-4F94-A4A0-A08FCC8FC888}" dt="2024-11-28T09:17:00.206" v="219" actId="1035"/>
          <ac:cxnSpMkLst>
            <pc:docMk/>
            <pc:sldMk cId="3227755501" sldId="273"/>
            <ac:cxnSpMk id="22" creationId="{979419A5-E8CE-997E-C270-369A1BAEA9E0}"/>
          </ac:cxnSpMkLst>
        </pc:cxnChg>
        <pc:cxnChg chg="add mod">
          <ac:chgData name="Sigrid Soomer" userId="e4926a69-f52a-40eb-bfd7-a51300a09bb4" providerId="ADAL" clId="{FF117EA2-1DC1-4F94-A4A0-A08FCC8FC888}" dt="2024-11-28T09:16:26.978" v="212" actId="14100"/>
          <ac:cxnSpMkLst>
            <pc:docMk/>
            <pc:sldMk cId="3227755501" sldId="273"/>
            <ac:cxnSpMk id="29" creationId="{FEDC2474-11FE-E3FE-7638-825B9AA54F71}"/>
          </ac:cxnSpMkLst>
        </pc:cxnChg>
        <pc:cxnChg chg="add mod">
          <ac:chgData name="Sigrid Soomer" userId="e4926a69-f52a-40eb-bfd7-a51300a09bb4" providerId="ADAL" clId="{FF117EA2-1DC1-4F94-A4A0-A08FCC8FC888}" dt="2024-11-28T11:01:55.437" v="1266" actId="14100"/>
          <ac:cxnSpMkLst>
            <pc:docMk/>
            <pc:sldMk cId="3227755501" sldId="273"/>
            <ac:cxnSpMk id="36" creationId="{5ED87A60-22F1-FAFB-33C2-AFE05D591870}"/>
          </ac:cxnSpMkLst>
        </pc:cxnChg>
        <pc:cxnChg chg="add del mod">
          <ac:chgData name="Sigrid Soomer" userId="e4926a69-f52a-40eb-bfd7-a51300a09bb4" providerId="ADAL" clId="{FF117EA2-1DC1-4F94-A4A0-A08FCC8FC888}" dt="2024-11-28T11:02:11.895" v="1271" actId="478"/>
          <ac:cxnSpMkLst>
            <pc:docMk/>
            <pc:sldMk cId="3227755501" sldId="273"/>
            <ac:cxnSpMk id="38" creationId="{74266665-EC27-E0CC-A7DA-161512E494EC}"/>
          </ac:cxnSpMkLst>
        </pc:cxnChg>
        <pc:cxnChg chg="add mod">
          <ac:chgData name="Sigrid Soomer" userId="e4926a69-f52a-40eb-bfd7-a51300a09bb4" providerId="ADAL" clId="{FF117EA2-1DC1-4F94-A4A0-A08FCC8FC888}" dt="2024-11-28T11:02:26.295" v="1274" actId="14100"/>
          <ac:cxnSpMkLst>
            <pc:docMk/>
            <pc:sldMk cId="3227755501" sldId="273"/>
            <ac:cxnSpMk id="41" creationId="{4F9461ED-AF43-DEA4-0B34-CA09B5F04597}"/>
          </ac:cxnSpMkLst>
        </pc:cxnChg>
      </pc:sldChg>
      <pc:sldChg chg="del">
        <pc:chgData name="Sigrid Soomer" userId="e4926a69-f52a-40eb-bfd7-a51300a09bb4" providerId="ADAL" clId="{FF117EA2-1DC1-4F94-A4A0-A08FCC8FC888}" dt="2024-11-28T08:53:17.469" v="98" actId="47"/>
        <pc:sldMkLst>
          <pc:docMk/>
          <pc:sldMk cId="3711971708" sldId="273"/>
        </pc:sldMkLst>
      </pc:sldChg>
      <pc:sldChg chg="new del">
        <pc:chgData name="Sigrid Soomer" userId="e4926a69-f52a-40eb-bfd7-a51300a09bb4" providerId="ADAL" clId="{FF117EA2-1DC1-4F94-A4A0-A08FCC8FC888}" dt="2024-11-28T09:01:59.203" v="132" actId="47"/>
        <pc:sldMkLst>
          <pc:docMk/>
          <pc:sldMk cId="942131497" sldId="274"/>
        </pc:sldMkLst>
      </pc:sldChg>
      <pc:sldChg chg="del">
        <pc:chgData name="Sigrid Soomer" userId="e4926a69-f52a-40eb-bfd7-a51300a09bb4" providerId="ADAL" clId="{FF117EA2-1DC1-4F94-A4A0-A08FCC8FC888}" dt="2024-11-28T08:53:22" v="101" actId="47"/>
        <pc:sldMkLst>
          <pc:docMk/>
          <pc:sldMk cId="1497049382" sldId="274"/>
        </pc:sldMkLst>
      </pc:sldChg>
      <pc:sldChg chg="addSp delSp modSp new mod">
        <pc:chgData name="Sigrid Soomer" userId="e4926a69-f52a-40eb-bfd7-a51300a09bb4" providerId="ADAL" clId="{FF117EA2-1DC1-4F94-A4A0-A08FCC8FC888}" dt="2024-11-28T11:41:22.028" v="1285" actId="1076"/>
        <pc:sldMkLst>
          <pc:docMk/>
          <pc:sldMk cId="3612425933" sldId="274"/>
        </pc:sldMkLst>
        <pc:spChg chg="del">
          <ac:chgData name="Sigrid Soomer" userId="e4926a69-f52a-40eb-bfd7-a51300a09bb4" providerId="ADAL" clId="{FF117EA2-1DC1-4F94-A4A0-A08FCC8FC888}" dt="2024-11-28T10:11:37.798" v="950" actId="478"/>
          <ac:spMkLst>
            <pc:docMk/>
            <pc:sldMk cId="3612425933" sldId="274"/>
            <ac:spMk id="2" creationId="{FC36A927-EA0D-FEB2-FBC0-4CC976E0344C}"/>
          </ac:spMkLst>
        </pc:spChg>
        <pc:spChg chg="del">
          <ac:chgData name="Sigrid Soomer" userId="e4926a69-f52a-40eb-bfd7-a51300a09bb4" providerId="ADAL" clId="{FF117EA2-1DC1-4F94-A4A0-A08FCC8FC888}" dt="2024-11-28T10:11:40.301" v="952" actId="478"/>
          <ac:spMkLst>
            <pc:docMk/>
            <pc:sldMk cId="3612425933" sldId="274"/>
            <ac:spMk id="3" creationId="{3AD5E113-1183-1132-9371-37D5970D3278}"/>
          </ac:spMkLst>
        </pc:spChg>
        <pc:spChg chg="del">
          <ac:chgData name="Sigrid Soomer" userId="e4926a69-f52a-40eb-bfd7-a51300a09bb4" providerId="ADAL" clId="{FF117EA2-1DC1-4F94-A4A0-A08FCC8FC888}" dt="2024-11-28T10:11:38.892" v="951" actId="478"/>
          <ac:spMkLst>
            <pc:docMk/>
            <pc:sldMk cId="3612425933" sldId="274"/>
            <ac:spMk id="4" creationId="{0661DB6B-62F7-112B-73BD-92374B94C235}"/>
          </ac:spMkLst>
        </pc:spChg>
        <pc:spChg chg="del">
          <ac:chgData name="Sigrid Soomer" userId="e4926a69-f52a-40eb-bfd7-a51300a09bb4" providerId="ADAL" clId="{FF117EA2-1DC1-4F94-A4A0-A08FCC8FC888}" dt="2024-11-28T10:11:41.461" v="953" actId="478"/>
          <ac:spMkLst>
            <pc:docMk/>
            <pc:sldMk cId="3612425933" sldId="274"/>
            <ac:spMk id="5" creationId="{46508F8F-C089-F1E1-C9CE-A86F12477F26}"/>
          </ac:spMkLst>
        </pc:spChg>
        <pc:spChg chg="add mod">
          <ac:chgData name="Sigrid Soomer" userId="e4926a69-f52a-40eb-bfd7-a51300a09bb4" providerId="ADAL" clId="{FF117EA2-1DC1-4F94-A4A0-A08FCC8FC888}" dt="2024-11-28T10:49:04.778" v="972" actId="1076"/>
          <ac:spMkLst>
            <pc:docMk/>
            <pc:sldMk cId="3612425933" sldId="274"/>
            <ac:spMk id="8" creationId="{C17312AE-2109-FBC6-419F-D0AD60758927}"/>
          </ac:spMkLst>
        </pc:spChg>
        <pc:spChg chg="add mod">
          <ac:chgData name="Sigrid Soomer" userId="e4926a69-f52a-40eb-bfd7-a51300a09bb4" providerId="ADAL" clId="{FF117EA2-1DC1-4F94-A4A0-A08FCC8FC888}" dt="2024-11-28T10:49:12.375" v="975" actId="1076"/>
          <ac:spMkLst>
            <pc:docMk/>
            <pc:sldMk cId="3612425933" sldId="274"/>
            <ac:spMk id="9" creationId="{447557C8-E853-F756-1832-69073A2E9C73}"/>
          </ac:spMkLst>
        </pc:spChg>
        <pc:spChg chg="add mod">
          <ac:chgData name="Sigrid Soomer" userId="e4926a69-f52a-40eb-bfd7-a51300a09bb4" providerId="ADAL" clId="{FF117EA2-1DC1-4F94-A4A0-A08FCC8FC888}" dt="2024-11-28T11:41:16.051" v="1283" actId="1076"/>
          <ac:spMkLst>
            <pc:docMk/>
            <pc:sldMk cId="3612425933" sldId="274"/>
            <ac:spMk id="14" creationId="{AA76E8EE-A6D9-543D-BC98-0C0F1B99F0A2}"/>
          </ac:spMkLst>
        </pc:spChg>
        <pc:picChg chg="add mod">
          <ac:chgData name="Sigrid Soomer" userId="e4926a69-f52a-40eb-bfd7-a51300a09bb4" providerId="ADAL" clId="{FF117EA2-1DC1-4F94-A4A0-A08FCC8FC888}" dt="2024-11-28T10:49:01.566" v="971" actId="1076"/>
          <ac:picMkLst>
            <pc:docMk/>
            <pc:sldMk cId="3612425933" sldId="274"/>
            <ac:picMk id="7" creationId="{148F6470-DBCF-4469-D167-3162E4BBB991}"/>
          </ac:picMkLst>
        </pc:picChg>
        <pc:picChg chg="add del mod">
          <ac:chgData name="Sigrid Soomer" userId="e4926a69-f52a-40eb-bfd7-a51300a09bb4" providerId="ADAL" clId="{FF117EA2-1DC1-4F94-A4A0-A08FCC8FC888}" dt="2024-11-28T10:50:59.086" v="981" actId="478"/>
          <ac:picMkLst>
            <pc:docMk/>
            <pc:sldMk cId="3612425933" sldId="274"/>
            <ac:picMk id="11" creationId="{A2D00C27-E899-1108-68D4-C4F98931C425}"/>
          </ac:picMkLst>
        </pc:picChg>
        <pc:picChg chg="add mod">
          <ac:chgData name="Sigrid Soomer" userId="e4926a69-f52a-40eb-bfd7-a51300a09bb4" providerId="ADAL" clId="{FF117EA2-1DC1-4F94-A4A0-A08FCC8FC888}" dt="2024-11-28T11:41:18.871" v="1284" actId="1076"/>
          <ac:picMkLst>
            <pc:docMk/>
            <pc:sldMk cId="3612425933" sldId="274"/>
            <ac:picMk id="13" creationId="{D6A91C83-248D-5A38-E38C-12EF0103BE5A}"/>
          </ac:picMkLst>
        </pc:picChg>
        <pc:picChg chg="add mod">
          <ac:chgData name="Sigrid Soomer" userId="e4926a69-f52a-40eb-bfd7-a51300a09bb4" providerId="ADAL" clId="{FF117EA2-1DC1-4F94-A4A0-A08FCC8FC888}" dt="2024-11-28T11:41:22.028" v="1285" actId="1076"/>
          <ac:picMkLst>
            <pc:docMk/>
            <pc:sldMk cId="3612425933" sldId="274"/>
            <ac:picMk id="16" creationId="{AB5E4C31-CFC4-E3A1-6832-7CA40B8088CC}"/>
          </ac:picMkLst>
        </pc:picChg>
      </pc:sldChg>
      <pc:sldChg chg="addSp delSp modSp new mod">
        <pc:chgData name="Sigrid Soomer" userId="e4926a69-f52a-40eb-bfd7-a51300a09bb4" providerId="ADAL" clId="{FF117EA2-1DC1-4F94-A4A0-A08FCC8FC888}" dt="2024-11-28T11:00:28.712" v="1181" actId="1076"/>
        <pc:sldMkLst>
          <pc:docMk/>
          <pc:sldMk cId="680316987" sldId="275"/>
        </pc:sldMkLst>
        <pc:spChg chg="del">
          <ac:chgData name="Sigrid Soomer" userId="e4926a69-f52a-40eb-bfd7-a51300a09bb4" providerId="ADAL" clId="{FF117EA2-1DC1-4F94-A4A0-A08FCC8FC888}" dt="2024-11-28T10:53:20.590" v="1010" actId="478"/>
          <ac:spMkLst>
            <pc:docMk/>
            <pc:sldMk cId="680316987" sldId="275"/>
            <ac:spMk id="2" creationId="{9914E97C-22B8-779F-661B-97B8B88B118A}"/>
          </ac:spMkLst>
        </pc:spChg>
        <pc:spChg chg="del">
          <ac:chgData name="Sigrid Soomer" userId="e4926a69-f52a-40eb-bfd7-a51300a09bb4" providerId="ADAL" clId="{FF117EA2-1DC1-4F94-A4A0-A08FCC8FC888}" dt="2024-11-28T10:53:23.149" v="1012" actId="478"/>
          <ac:spMkLst>
            <pc:docMk/>
            <pc:sldMk cId="680316987" sldId="275"/>
            <ac:spMk id="3" creationId="{617F48E6-632F-36A3-B6C9-A845F19E5C42}"/>
          </ac:spMkLst>
        </pc:spChg>
        <pc:spChg chg="del">
          <ac:chgData name="Sigrid Soomer" userId="e4926a69-f52a-40eb-bfd7-a51300a09bb4" providerId="ADAL" clId="{FF117EA2-1DC1-4F94-A4A0-A08FCC8FC888}" dt="2024-11-28T10:53:18.590" v="1009" actId="478"/>
          <ac:spMkLst>
            <pc:docMk/>
            <pc:sldMk cId="680316987" sldId="275"/>
            <ac:spMk id="4" creationId="{8007FBA6-5B5C-AD6C-9AEB-BEB0F334E2A9}"/>
          </ac:spMkLst>
        </pc:spChg>
        <pc:spChg chg="del">
          <ac:chgData name="Sigrid Soomer" userId="e4926a69-f52a-40eb-bfd7-a51300a09bb4" providerId="ADAL" clId="{FF117EA2-1DC1-4F94-A4A0-A08FCC8FC888}" dt="2024-11-28T10:53:22.182" v="1011" actId="478"/>
          <ac:spMkLst>
            <pc:docMk/>
            <pc:sldMk cId="680316987" sldId="275"/>
            <ac:spMk id="5" creationId="{9D34F163-2A5D-AEEA-46EC-F8C0A0C2C083}"/>
          </ac:spMkLst>
        </pc:spChg>
        <pc:spChg chg="add mod">
          <ac:chgData name="Sigrid Soomer" userId="e4926a69-f52a-40eb-bfd7-a51300a09bb4" providerId="ADAL" clId="{FF117EA2-1DC1-4F94-A4A0-A08FCC8FC888}" dt="2024-11-28T10:54:20.493" v="1031" actId="1038"/>
          <ac:spMkLst>
            <pc:docMk/>
            <pc:sldMk cId="680316987" sldId="275"/>
            <ac:spMk id="8" creationId="{E70398ED-F9D1-4735-D187-2BC4CD82B007}"/>
          </ac:spMkLst>
        </pc:spChg>
        <pc:spChg chg="add mod">
          <ac:chgData name="Sigrid Soomer" userId="e4926a69-f52a-40eb-bfd7-a51300a09bb4" providerId="ADAL" clId="{FF117EA2-1DC1-4F94-A4A0-A08FCC8FC888}" dt="2024-11-28T10:54:20.493" v="1031" actId="1038"/>
          <ac:spMkLst>
            <pc:docMk/>
            <pc:sldMk cId="680316987" sldId="275"/>
            <ac:spMk id="9" creationId="{D53C811D-3B7D-9AA0-8CEE-5512F6BE55AD}"/>
          </ac:spMkLst>
        </pc:spChg>
        <pc:spChg chg="add mod">
          <ac:chgData name="Sigrid Soomer" userId="e4926a69-f52a-40eb-bfd7-a51300a09bb4" providerId="ADAL" clId="{FF117EA2-1DC1-4F94-A4A0-A08FCC8FC888}" dt="2024-11-28T11:00:28.712" v="1181" actId="1076"/>
          <ac:spMkLst>
            <pc:docMk/>
            <pc:sldMk cId="680316987" sldId="275"/>
            <ac:spMk id="26" creationId="{2EC0BB85-1300-13F7-AE25-F7E00D8BD5AB}"/>
          </ac:spMkLst>
        </pc:spChg>
        <pc:picChg chg="add mod">
          <ac:chgData name="Sigrid Soomer" userId="e4926a69-f52a-40eb-bfd7-a51300a09bb4" providerId="ADAL" clId="{FF117EA2-1DC1-4F94-A4A0-A08FCC8FC888}" dt="2024-11-28T10:56:15.060" v="1040" actId="1076"/>
          <ac:picMkLst>
            <pc:docMk/>
            <pc:sldMk cId="680316987" sldId="275"/>
            <ac:picMk id="7" creationId="{7C7DB66E-0526-F1B5-11A1-A14981E0FE82}"/>
          </ac:picMkLst>
        </pc:picChg>
        <pc:picChg chg="add mod">
          <ac:chgData name="Sigrid Soomer" userId="e4926a69-f52a-40eb-bfd7-a51300a09bb4" providerId="ADAL" clId="{FF117EA2-1DC1-4F94-A4A0-A08FCC8FC888}" dt="2024-11-28T10:55:06.246" v="1034" actId="1076"/>
          <ac:picMkLst>
            <pc:docMk/>
            <pc:sldMk cId="680316987" sldId="275"/>
            <ac:picMk id="11" creationId="{B4DA13C9-61D2-1B9A-DE90-1C94A08F1986}"/>
          </ac:picMkLst>
        </pc:picChg>
        <pc:cxnChg chg="add mod">
          <ac:chgData name="Sigrid Soomer" userId="e4926a69-f52a-40eb-bfd7-a51300a09bb4" providerId="ADAL" clId="{FF117EA2-1DC1-4F94-A4A0-A08FCC8FC888}" dt="2024-11-28T10:56:04.107" v="1036" actId="1582"/>
          <ac:cxnSpMkLst>
            <pc:docMk/>
            <pc:sldMk cId="680316987" sldId="275"/>
            <ac:cxnSpMk id="13" creationId="{129AACF0-04C2-CDDE-2D1E-C33DEF83BE2B}"/>
          </ac:cxnSpMkLst>
        </pc:cxnChg>
        <pc:cxnChg chg="add mod">
          <ac:chgData name="Sigrid Soomer" userId="e4926a69-f52a-40eb-bfd7-a51300a09bb4" providerId="ADAL" clId="{FF117EA2-1DC1-4F94-A4A0-A08FCC8FC888}" dt="2024-11-28T10:56:25.262" v="1041" actId="14100"/>
          <ac:cxnSpMkLst>
            <pc:docMk/>
            <pc:sldMk cId="680316987" sldId="275"/>
            <ac:cxnSpMk id="14" creationId="{182AB5AB-FD02-064E-FEFE-87C69EEC29CE}"/>
          </ac:cxnSpMkLst>
        </pc:cxnChg>
        <pc:cxnChg chg="add mod">
          <ac:chgData name="Sigrid Soomer" userId="e4926a69-f52a-40eb-bfd7-a51300a09bb4" providerId="ADAL" clId="{FF117EA2-1DC1-4F94-A4A0-A08FCC8FC888}" dt="2024-11-28T10:57:27.558" v="1055" actId="14100"/>
          <ac:cxnSpMkLst>
            <pc:docMk/>
            <pc:sldMk cId="680316987" sldId="275"/>
            <ac:cxnSpMk id="19" creationId="{3BEB33DE-F2F8-B89C-6995-203CF9C8392C}"/>
          </ac:cxnSpMkLst>
        </pc:cxnChg>
        <pc:cxnChg chg="add mod">
          <ac:chgData name="Sigrid Soomer" userId="e4926a69-f52a-40eb-bfd7-a51300a09bb4" providerId="ADAL" clId="{FF117EA2-1DC1-4F94-A4A0-A08FCC8FC888}" dt="2024-11-28T10:57:20.095" v="1049" actId="14100"/>
          <ac:cxnSpMkLst>
            <pc:docMk/>
            <pc:sldMk cId="680316987" sldId="275"/>
            <ac:cxnSpMk id="21" creationId="{6DC295EB-5C3B-596B-E2ED-4844A85218DD}"/>
          </ac:cxnSpMkLst>
        </pc:cxnChg>
      </pc:sldChg>
      <pc:sldChg chg="new del">
        <pc:chgData name="Sigrid Soomer" userId="e4926a69-f52a-40eb-bfd7-a51300a09bb4" providerId="ADAL" clId="{FF117EA2-1DC1-4F94-A4A0-A08FCC8FC888}" dt="2024-11-28T09:01:58.643" v="131" actId="47"/>
        <pc:sldMkLst>
          <pc:docMk/>
          <pc:sldMk cId="1636909578" sldId="275"/>
        </pc:sldMkLst>
      </pc:sldChg>
      <pc:sldChg chg="addSp delSp modSp new mod">
        <pc:chgData name="Sigrid Soomer" userId="e4926a69-f52a-40eb-bfd7-a51300a09bb4" providerId="ADAL" clId="{FF117EA2-1DC1-4F94-A4A0-A08FCC8FC888}" dt="2024-11-28T11:42:05.059" v="1286"/>
        <pc:sldMkLst>
          <pc:docMk/>
          <pc:sldMk cId="361590400" sldId="276"/>
        </pc:sldMkLst>
        <pc:spChg chg="del">
          <ac:chgData name="Sigrid Soomer" userId="e4926a69-f52a-40eb-bfd7-a51300a09bb4" providerId="ADAL" clId="{FF117EA2-1DC1-4F94-A4A0-A08FCC8FC888}" dt="2024-11-28T11:02:51.678" v="1276" actId="478"/>
          <ac:spMkLst>
            <pc:docMk/>
            <pc:sldMk cId="361590400" sldId="276"/>
            <ac:spMk id="2" creationId="{9480EE58-5CAC-9AD3-8396-D989ED2BAF00}"/>
          </ac:spMkLst>
        </pc:spChg>
        <pc:spChg chg="del">
          <ac:chgData name="Sigrid Soomer" userId="e4926a69-f52a-40eb-bfd7-a51300a09bb4" providerId="ADAL" clId="{FF117EA2-1DC1-4F94-A4A0-A08FCC8FC888}" dt="2024-11-28T11:02:54.006" v="1278" actId="478"/>
          <ac:spMkLst>
            <pc:docMk/>
            <pc:sldMk cId="361590400" sldId="276"/>
            <ac:spMk id="3" creationId="{0E00A82E-0808-A17C-52E6-508CF5437B14}"/>
          </ac:spMkLst>
        </pc:spChg>
        <pc:spChg chg="del">
          <ac:chgData name="Sigrid Soomer" userId="e4926a69-f52a-40eb-bfd7-a51300a09bb4" providerId="ADAL" clId="{FF117EA2-1DC1-4F94-A4A0-A08FCC8FC888}" dt="2024-11-28T11:02:50.359" v="1275" actId="478"/>
          <ac:spMkLst>
            <pc:docMk/>
            <pc:sldMk cId="361590400" sldId="276"/>
            <ac:spMk id="4" creationId="{24EC413B-5436-5EE0-E567-55E84FDF6CDE}"/>
          </ac:spMkLst>
        </pc:spChg>
        <pc:spChg chg="del">
          <ac:chgData name="Sigrid Soomer" userId="e4926a69-f52a-40eb-bfd7-a51300a09bb4" providerId="ADAL" clId="{FF117EA2-1DC1-4F94-A4A0-A08FCC8FC888}" dt="2024-11-28T11:02:53.399" v="1277" actId="478"/>
          <ac:spMkLst>
            <pc:docMk/>
            <pc:sldMk cId="361590400" sldId="276"/>
            <ac:spMk id="5" creationId="{E02B42EA-6442-3523-A4D9-373B0C8F548F}"/>
          </ac:spMkLst>
        </pc:spChg>
        <pc:picChg chg="add mod">
          <ac:chgData name="Sigrid Soomer" userId="e4926a69-f52a-40eb-bfd7-a51300a09bb4" providerId="ADAL" clId="{FF117EA2-1DC1-4F94-A4A0-A08FCC8FC888}" dt="2024-11-28T11:42:05.059" v="1286"/>
          <ac:picMkLst>
            <pc:docMk/>
            <pc:sldMk cId="361590400" sldId="276"/>
            <ac:picMk id="6" creationId="{AE4AC63E-E422-8FF1-C43E-64525A3688ED}"/>
          </ac:picMkLst>
        </pc:picChg>
      </pc:sldChg>
      <pc:sldChg chg="new del">
        <pc:chgData name="Sigrid Soomer" userId="e4926a69-f52a-40eb-bfd7-a51300a09bb4" providerId="ADAL" clId="{FF117EA2-1DC1-4F94-A4A0-A08FCC8FC888}" dt="2024-11-28T09:02:00.183" v="133" actId="47"/>
        <pc:sldMkLst>
          <pc:docMk/>
          <pc:sldMk cId="1922121247" sldId="276"/>
        </pc:sldMkLst>
      </pc:sldChg>
      <pc:sldChg chg="addSp delSp modSp new mod">
        <pc:chgData name="Sigrid Soomer" userId="e4926a69-f52a-40eb-bfd7-a51300a09bb4" providerId="ADAL" clId="{FF117EA2-1DC1-4F94-A4A0-A08FCC8FC888}" dt="2024-12-02T08:13:47.793" v="2372" actId="1037"/>
        <pc:sldMkLst>
          <pc:docMk/>
          <pc:sldMk cId="2907638084" sldId="277"/>
        </pc:sldMkLst>
        <pc:spChg chg="del">
          <ac:chgData name="Sigrid Soomer" userId="e4926a69-f52a-40eb-bfd7-a51300a09bb4" providerId="ADAL" clId="{FF117EA2-1DC1-4F94-A4A0-A08FCC8FC888}" dt="2024-11-28T09:27:33.768" v="714" actId="478"/>
          <ac:spMkLst>
            <pc:docMk/>
            <pc:sldMk cId="2907638084" sldId="277"/>
            <ac:spMk id="2" creationId="{636C8E6D-9BB6-7EB0-C68A-33A2AFC3BB81}"/>
          </ac:spMkLst>
        </pc:spChg>
        <pc:spChg chg="del">
          <ac:chgData name="Sigrid Soomer" userId="e4926a69-f52a-40eb-bfd7-a51300a09bb4" providerId="ADAL" clId="{FF117EA2-1DC1-4F94-A4A0-A08FCC8FC888}" dt="2024-11-28T09:27:36.384" v="716" actId="478"/>
          <ac:spMkLst>
            <pc:docMk/>
            <pc:sldMk cId="2907638084" sldId="277"/>
            <ac:spMk id="3" creationId="{AA0CFE97-0BDB-A927-AEBD-95526F50F732}"/>
          </ac:spMkLst>
        </pc:spChg>
        <pc:spChg chg="del">
          <ac:chgData name="Sigrid Soomer" userId="e4926a69-f52a-40eb-bfd7-a51300a09bb4" providerId="ADAL" clId="{FF117EA2-1DC1-4F94-A4A0-A08FCC8FC888}" dt="2024-11-28T09:27:32.064" v="713" actId="478"/>
          <ac:spMkLst>
            <pc:docMk/>
            <pc:sldMk cId="2907638084" sldId="277"/>
            <ac:spMk id="4" creationId="{1C72B2FE-4010-5620-6BA3-7534D947FDAF}"/>
          </ac:spMkLst>
        </pc:spChg>
        <pc:spChg chg="del">
          <ac:chgData name="Sigrid Soomer" userId="e4926a69-f52a-40eb-bfd7-a51300a09bb4" providerId="ADAL" clId="{FF117EA2-1DC1-4F94-A4A0-A08FCC8FC888}" dt="2024-11-28T09:27:35.496" v="715" actId="478"/>
          <ac:spMkLst>
            <pc:docMk/>
            <pc:sldMk cId="2907638084" sldId="277"/>
            <ac:spMk id="5" creationId="{2869EE83-A595-3F50-8143-C506A2D7E95E}"/>
          </ac:spMkLst>
        </pc:spChg>
        <pc:spChg chg="add del mod">
          <ac:chgData name="Sigrid Soomer" userId="e4926a69-f52a-40eb-bfd7-a51300a09bb4" providerId="ADAL" clId="{FF117EA2-1DC1-4F94-A4A0-A08FCC8FC888}" dt="2024-11-28T09:34:34.294" v="737" actId="478"/>
          <ac:spMkLst>
            <pc:docMk/>
            <pc:sldMk cId="2907638084" sldId="277"/>
            <ac:spMk id="10" creationId="{6FA68C70-4B30-5279-9D05-86A98D31F2B4}"/>
          </ac:spMkLst>
        </pc:spChg>
        <pc:spChg chg="add mod">
          <ac:chgData name="Sigrid Soomer" userId="e4926a69-f52a-40eb-bfd7-a51300a09bb4" providerId="ADAL" clId="{FF117EA2-1DC1-4F94-A4A0-A08FCC8FC888}" dt="2024-11-28T10:13:19.624" v="960" actId="1076"/>
          <ac:spMkLst>
            <pc:docMk/>
            <pc:sldMk cId="2907638084" sldId="277"/>
            <ac:spMk id="13" creationId="{EF39C036-5D94-93AF-B217-8AC859A5163A}"/>
          </ac:spMkLst>
        </pc:spChg>
        <pc:spChg chg="add mod">
          <ac:chgData name="Sigrid Soomer" userId="e4926a69-f52a-40eb-bfd7-a51300a09bb4" providerId="ADAL" clId="{FF117EA2-1DC1-4F94-A4A0-A08FCC8FC888}" dt="2024-11-29T11:25:16.464" v="2165" actId="14100"/>
          <ac:spMkLst>
            <pc:docMk/>
            <pc:sldMk cId="2907638084" sldId="277"/>
            <ac:spMk id="32" creationId="{37B5C322-9238-3963-8E43-D6739FBE87D9}"/>
          </ac:spMkLst>
        </pc:spChg>
        <pc:picChg chg="add del">
          <ac:chgData name="Sigrid Soomer" userId="e4926a69-f52a-40eb-bfd7-a51300a09bb4" providerId="ADAL" clId="{FF117EA2-1DC1-4F94-A4A0-A08FCC8FC888}" dt="2024-12-02T08:11:40.039" v="2338" actId="478"/>
          <ac:picMkLst>
            <pc:docMk/>
            <pc:sldMk cId="2907638084" sldId="277"/>
            <ac:picMk id="3" creationId="{451B9EE4-BFCF-16B7-AAE0-4B37EC2F7585}"/>
          </ac:picMkLst>
        </pc:picChg>
        <pc:picChg chg="add del mod ord">
          <ac:chgData name="Sigrid Soomer" userId="e4926a69-f52a-40eb-bfd7-a51300a09bb4" providerId="ADAL" clId="{FF117EA2-1DC1-4F94-A4A0-A08FCC8FC888}" dt="2024-12-02T08:13:27.096" v="2355" actId="478"/>
          <ac:picMkLst>
            <pc:docMk/>
            <pc:sldMk cId="2907638084" sldId="277"/>
            <ac:picMk id="5" creationId="{3BCEB554-A000-06EE-CFDC-78711357332D}"/>
          </ac:picMkLst>
        </pc:picChg>
        <pc:picChg chg="add mod ord">
          <ac:chgData name="Sigrid Soomer" userId="e4926a69-f52a-40eb-bfd7-a51300a09bb4" providerId="ADAL" clId="{FF117EA2-1DC1-4F94-A4A0-A08FCC8FC888}" dt="2024-12-02T08:13:47.793" v="2372" actId="1037"/>
          <ac:picMkLst>
            <pc:docMk/>
            <pc:sldMk cId="2907638084" sldId="277"/>
            <ac:picMk id="7" creationId="{094E8BB7-410D-252E-FE8B-4F36F9908000}"/>
          </ac:picMkLst>
        </pc:picChg>
        <pc:picChg chg="add del">
          <ac:chgData name="Sigrid Soomer" userId="e4926a69-f52a-40eb-bfd7-a51300a09bb4" providerId="ADAL" clId="{FF117EA2-1DC1-4F94-A4A0-A08FCC8FC888}" dt="2024-11-28T09:28:51.920" v="718" actId="478"/>
          <ac:picMkLst>
            <pc:docMk/>
            <pc:sldMk cId="2907638084" sldId="277"/>
            <ac:picMk id="7" creationId="{515CC94B-5968-7D9C-89B5-E23C530E6EC6}"/>
          </ac:picMkLst>
        </pc:picChg>
        <pc:picChg chg="add del mod">
          <ac:chgData name="Sigrid Soomer" userId="e4926a69-f52a-40eb-bfd7-a51300a09bb4" providerId="ADAL" clId="{FF117EA2-1DC1-4F94-A4A0-A08FCC8FC888}" dt="2024-11-28T09:34:39.413" v="738" actId="478"/>
          <ac:picMkLst>
            <pc:docMk/>
            <pc:sldMk cId="2907638084" sldId="277"/>
            <ac:picMk id="9" creationId="{311000AD-A083-057E-3A99-FE702BD53228}"/>
          </ac:picMkLst>
        </pc:picChg>
        <pc:picChg chg="add del mod">
          <ac:chgData name="Sigrid Soomer" userId="e4926a69-f52a-40eb-bfd7-a51300a09bb4" providerId="ADAL" clId="{FF117EA2-1DC1-4F94-A4A0-A08FCC8FC888}" dt="2024-12-02T08:11:38.791" v="2337" actId="478"/>
          <ac:picMkLst>
            <pc:docMk/>
            <pc:sldMk cId="2907638084" sldId="277"/>
            <ac:picMk id="12" creationId="{CDA292B4-F767-F270-1BAA-E822282E4789}"/>
          </ac:picMkLst>
        </pc:picChg>
        <pc:picChg chg="add mod">
          <ac:chgData name="Sigrid Soomer" userId="e4926a69-f52a-40eb-bfd7-a51300a09bb4" providerId="ADAL" clId="{FF117EA2-1DC1-4F94-A4A0-A08FCC8FC888}" dt="2024-11-28T10:13:57.741" v="967" actId="14100"/>
          <ac:picMkLst>
            <pc:docMk/>
            <pc:sldMk cId="2907638084" sldId="277"/>
            <ac:picMk id="35" creationId="{E9A30E5F-A69C-691C-849A-F9D59107936C}"/>
          </ac:picMkLst>
        </pc:picChg>
        <pc:cxnChg chg="add mod">
          <ac:chgData name="Sigrid Soomer" userId="e4926a69-f52a-40eb-bfd7-a51300a09bb4" providerId="ADAL" clId="{FF117EA2-1DC1-4F94-A4A0-A08FCC8FC888}" dt="2024-11-28T10:13:23.104" v="961" actId="1076"/>
          <ac:cxnSpMkLst>
            <pc:docMk/>
            <pc:sldMk cId="2907638084" sldId="277"/>
            <ac:cxnSpMk id="15" creationId="{2AB4C068-6BE4-83E5-7E99-B6D3ED54A105}"/>
          </ac:cxnSpMkLst>
        </pc:cxnChg>
        <pc:cxnChg chg="add mod">
          <ac:chgData name="Sigrid Soomer" userId="e4926a69-f52a-40eb-bfd7-a51300a09bb4" providerId="ADAL" clId="{FF117EA2-1DC1-4F94-A4A0-A08FCC8FC888}" dt="2024-11-28T10:13:27.680" v="962" actId="14100"/>
          <ac:cxnSpMkLst>
            <pc:docMk/>
            <pc:sldMk cId="2907638084" sldId="277"/>
            <ac:cxnSpMk id="17" creationId="{9E713C37-4C1C-A22C-F9ED-A8F9FBDD7724}"/>
          </ac:cxnSpMkLst>
        </pc:cxnChg>
        <pc:cxnChg chg="add mod">
          <ac:chgData name="Sigrid Soomer" userId="e4926a69-f52a-40eb-bfd7-a51300a09bb4" providerId="ADAL" clId="{FF117EA2-1DC1-4F94-A4A0-A08FCC8FC888}" dt="2024-11-28T10:13:38.059" v="964" actId="1076"/>
          <ac:cxnSpMkLst>
            <pc:docMk/>
            <pc:sldMk cId="2907638084" sldId="277"/>
            <ac:cxnSpMk id="18" creationId="{D2307A96-208B-9421-680A-7908F52900D6}"/>
          </ac:cxnSpMkLst>
        </pc:cxnChg>
        <pc:cxnChg chg="add del mod">
          <ac:chgData name="Sigrid Soomer" userId="e4926a69-f52a-40eb-bfd7-a51300a09bb4" providerId="ADAL" clId="{FF117EA2-1DC1-4F94-A4A0-A08FCC8FC888}" dt="2024-11-28T10:10:32.869" v="939" actId="478"/>
          <ac:cxnSpMkLst>
            <pc:docMk/>
            <pc:sldMk cId="2907638084" sldId="277"/>
            <ac:cxnSpMk id="22" creationId="{DCC7572B-A1EA-42B8-A9AE-7163EA8C7451}"/>
          </ac:cxnSpMkLst>
        </pc:cxnChg>
        <pc:cxnChg chg="add mod ord">
          <ac:chgData name="Sigrid Soomer" userId="e4926a69-f52a-40eb-bfd7-a51300a09bb4" providerId="ADAL" clId="{FF117EA2-1DC1-4F94-A4A0-A08FCC8FC888}" dt="2024-11-29T11:25:16.464" v="2165" actId="14100"/>
          <ac:cxnSpMkLst>
            <pc:docMk/>
            <pc:sldMk cId="2907638084" sldId="277"/>
            <ac:cxnSpMk id="25" creationId="{E163C757-617F-EF45-E30E-0F8B5A3F063D}"/>
          </ac:cxnSpMkLst>
        </pc:cxnChg>
      </pc:sldChg>
      <pc:sldChg chg="addSp delSp modSp new mod">
        <pc:chgData name="Sigrid Soomer" userId="e4926a69-f52a-40eb-bfd7-a51300a09bb4" providerId="ADAL" clId="{FF117EA2-1DC1-4F94-A4A0-A08FCC8FC888}" dt="2024-11-28T11:46:43.943" v="1300" actId="208"/>
        <pc:sldMkLst>
          <pc:docMk/>
          <pc:sldMk cId="872716350" sldId="278"/>
        </pc:sldMkLst>
        <pc:spChg chg="del">
          <ac:chgData name="Sigrid Soomer" userId="e4926a69-f52a-40eb-bfd7-a51300a09bb4" providerId="ADAL" clId="{FF117EA2-1DC1-4F94-A4A0-A08FCC8FC888}" dt="2024-11-28T11:42:37.495" v="1289" actId="478"/>
          <ac:spMkLst>
            <pc:docMk/>
            <pc:sldMk cId="872716350" sldId="278"/>
            <ac:spMk id="2" creationId="{4D895023-C183-CF2D-D6C7-2ACBB753BA0C}"/>
          </ac:spMkLst>
        </pc:spChg>
        <pc:spChg chg="del">
          <ac:chgData name="Sigrid Soomer" userId="e4926a69-f52a-40eb-bfd7-a51300a09bb4" providerId="ADAL" clId="{FF117EA2-1DC1-4F94-A4A0-A08FCC8FC888}" dt="2024-11-28T11:42:40.903" v="1291" actId="478"/>
          <ac:spMkLst>
            <pc:docMk/>
            <pc:sldMk cId="872716350" sldId="278"/>
            <ac:spMk id="3" creationId="{67D31439-3416-5902-759B-DC05152BABB8}"/>
          </ac:spMkLst>
        </pc:spChg>
        <pc:spChg chg="del">
          <ac:chgData name="Sigrid Soomer" userId="e4926a69-f52a-40eb-bfd7-a51300a09bb4" providerId="ADAL" clId="{FF117EA2-1DC1-4F94-A4A0-A08FCC8FC888}" dt="2024-11-28T11:42:36.176" v="1288" actId="478"/>
          <ac:spMkLst>
            <pc:docMk/>
            <pc:sldMk cId="872716350" sldId="278"/>
            <ac:spMk id="4" creationId="{F8E11407-AC6B-56EC-CC21-17DF14504B14}"/>
          </ac:spMkLst>
        </pc:spChg>
        <pc:spChg chg="del">
          <ac:chgData name="Sigrid Soomer" userId="e4926a69-f52a-40eb-bfd7-a51300a09bb4" providerId="ADAL" clId="{FF117EA2-1DC1-4F94-A4A0-A08FCC8FC888}" dt="2024-11-28T11:42:39.217" v="1290" actId="478"/>
          <ac:spMkLst>
            <pc:docMk/>
            <pc:sldMk cId="872716350" sldId="278"/>
            <ac:spMk id="5" creationId="{2968A682-5090-E3BB-3A85-E2B64D452AC5}"/>
          </ac:spMkLst>
        </pc:spChg>
        <pc:picChg chg="add del">
          <ac:chgData name="Sigrid Soomer" userId="e4926a69-f52a-40eb-bfd7-a51300a09bb4" providerId="ADAL" clId="{FF117EA2-1DC1-4F94-A4A0-A08FCC8FC888}" dt="2024-11-28T11:45:17.992" v="1293" actId="478"/>
          <ac:picMkLst>
            <pc:docMk/>
            <pc:sldMk cId="872716350" sldId="278"/>
            <ac:picMk id="7" creationId="{AB91553C-2CE5-276B-31EF-98C7A30B059D}"/>
          </ac:picMkLst>
        </pc:picChg>
        <pc:picChg chg="add mod">
          <ac:chgData name="Sigrid Soomer" userId="e4926a69-f52a-40eb-bfd7-a51300a09bb4" providerId="ADAL" clId="{FF117EA2-1DC1-4F94-A4A0-A08FCC8FC888}" dt="2024-11-28T11:45:38.349" v="1295" actId="1076"/>
          <ac:picMkLst>
            <pc:docMk/>
            <pc:sldMk cId="872716350" sldId="278"/>
            <ac:picMk id="9" creationId="{81F9E9B8-447F-8F67-9E8C-025E4827B696}"/>
          </ac:picMkLst>
        </pc:picChg>
        <pc:picChg chg="add mod">
          <ac:chgData name="Sigrid Soomer" userId="e4926a69-f52a-40eb-bfd7-a51300a09bb4" providerId="ADAL" clId="{FF117EA2-1DC1-4F94-A4A0-A08FCC8FC888}" dt="2024-11-28T11:46:43.943" v="1300" actId="208"/>
          <ac:picMkLst>
            <pc:docMk/>
            <pc:sldMk cId="872716350" sldId="278"/>
            <ac:picMk id="11" creationId="{CDC1EB87-5C92-1E68-578A-80F623EB4F54}"/>
          </ac:picMkLst>
        </pc:picChg>
      </pc:sldChg>
      <pc:sldChg chg="addSp delSp modSp new mod">
        <pc:chgData name="Sigrid Soomer" userId="e4926a69-f52a-40eb-bfd7-a51300a09bb4" providerId="ADAL" clId="{FF117EA2-1DC1-4F94-A4A0-A08FCC8FC888}" dt="2024-11-28T11:52:45.610" v="1312" actId="20577"/>
        <pc:sldMkLst>
          <pc:docMk/>
          <pc:sldMk cId="1370219076" sldId="279"/>
        </pc:sldMkLst>
        <pc:spChg chg="del">
          <ac:chgData name="Sigrid Soomer" userId="e4926a69-f52a-40eb-bfd7-a51300a09bb4" providerId="ADAL" clId="{FF117EA2-1DC1-4F94-A4A0-A08FCC8FC888}" dt="2024-11-28T11:47:35.073" v="1302" actId="478"/>
          <ac:spMkLst>
            <pc:docMk/>
            <pc:sldMk cId="1370219076" sldId="279"/>
            <ac:spMk id="2" creationId="{3EB92E27-52BF-DD53-072B-295711D3BB77}"/>
          </ac:spMkLst>
        </pc:spChg>
        <pc:spChg chg="del">
          <ac:chgData name="Sigrid Soomer" userId="e4926a69-f52a-40eb-bfd7-a51300a09bb4" providerId="ADAL" clId="{FF117EA2-1DC1-4F94-A4A0-A08FCC8FC888}" dt="2024-11-28T11:47:38.272" v="1304" actId="478"/>
          <ac:spMkLst>
            <pc:docMk/>
            <pc:sldMk cId="1370219076" sldId="279"/>
            <ac:spMk id="3" creationId="{125D9B10-5C0F-61BF-D9D8-BBB0CC101186}"/>
          </ac:spMkLst>
        </pc:spChg>
        <pc:spChg chg="del">
          <ac:chgData name="Sigrid Soomer" userId="e4926a69-f52a-40eb-bfd7-a51300a09bb4" providerId="ADAL" clId="{FF117EA2-1DC1-4F94-A4A0-A08FCC8FC888}" dt="2024-11-28T11:47:36.680" v="1303" actId="478"/>
          <ac:spMkLst>
            <pc:docMk/>
            <pc:sldMk cId="1370219076" sldId="279"/>
            <ac:spMk id="4" creationId="{0CDCEAFF-3283-0F1B-C76B-DF9EA3B6B500}"/>
          </ac:spMkLst>
        </pc:spChg>
        <pc:spChg chg="del">
          <ac:chgData name="Sigrid Soomer" userId="e4926a69-f52a-40eb-bfd7-a51300a09bb4" providerId="ADAL" clId="{FF117EA2-1DC1-4F94-A4A0-A08FCC8FC888}" dt="2024-11-28T11:47:40.089" v="1305" actId="478"/>
          <ac:spMkLst>
            <pc:docMk/>
            <pc:sldMk cId="1370219076" sldId="279"/>
            <ac:spMk id="5" creationId="{0EE2B7B3-BB15-C852-2E6C-11CB55B190FF}"/>
          </ac:spMkLst>
        </pc:spChg>
        <pc:graphicFrameChg chg="add mod">
          <ac:chgData name="Sigrid Soomer" userId="e4926a69-f52a-40eb-bfd7-a51300a09bb4" providerId="ADAL" clId="{FF117EA2-1DC1-4F94-A4A0-A08FCC8FC888}" dt="2024-11-28T11:51:53.092" v="1306"/>
          <ac:graphicFrameMkLst>
            <pc:docMk/>
            <pc:sldMk cId="1370219076" sldId="279"/>
            <ac:graphicFrameMk id="6" creationId="{DEB72C76-809C-824A-8E94-A47C8CB897D3}"/>
          </ac:graphicFrameMkLst>
        </pc:graphicFrameChg>
        <pc:graphicFrameChg chg="add mod modGraphic">
          <ac:chgData name="Sigrid Soomer" userId="e4926a69-f52a-40eb-bfd7-a51300a09bb4" providerId="ADAL" clId="{FF117EA2-1DC1-4F94-A4A0-A08FCC8FC888}" dt="2024-11-28T11:52:45.610" v="1312" actId="20577"/>
          <ac:graphicFrameMkLst>
            <pc:docMk/>
            <pc:sldMk cId="1370219076" sldId="279"/>
            <ac:graphicFrameMk id="7" creationId="{A7FC7B5C-E993-903B-EA76-A1FA4582E00D}"/>
          </ac:graphicFrameMkLst>
        </pc:graphicFrameChg>
      </pc:sldChg>
      <pc:sldChg chg="addSp delSp modSp new mod">
        <pc:chgData name="Sigrid Soomer" userId="e4926a69-f52a-40eb-bfd7-a51300a09bb4" providerId="ADAL" clId="{FF117EA2-1DC1-4F94-A4A0-A08FCC8FC888}" dt="2024-12-02T11:09:15.044" v="2402" actId="14100"/>
        <pc:sldMkLst>
          <pc:docMk/>
          <pc:sldMk cId="1100165491" sldId="280"/>
        </pc:sldMkLst>
        <pc:spChg chg="del">
          <ac:chgData name="Sigrid Soomer" userId="e4926a69-f52a-40eb-bfd7-a51300a09bb4" providerId="ADAL" clId="{FF117EA2-1DC1-4F94-A4A0-A08FCC8FC888}" dt="2024-11-28T11:54:28.313" v="1314" actId="478"/>
          <ac:spMkLst>
            <pc:docMk/>
            <pc:sldMk cId="1100165491" sldId="280"/>
            <ac:spMk id="2" creationId="{2BB5778C-AADD-AB90-7553-DCBD83B9ADC4}"/>
          </ac:spMkLst>
        </pc:spChg>
        <pc:spChg chg="del">
          <ac:chgData name="Sigrid Soomer" userId="e4926a69-f52a-40eb-bfd7-a51300a09bb4" providerId="ADAL" clId="{FF117EA2-1DC1-4F94-A4A0-A08FCC8FC888}" dt="2024-11-28T11:54:33.104" v="1316" actId="478"/>
          <ac:spMkLst>
            <pc:docMk/>
            <pc:sldMk cId="1100165491" sldId="280"/>
            <ac:spMk id="3" creationId="{7D955FD4-0169-2BA7-7E25-629434B49F08}"/>
          </ac:spMkLst>
        </pc:spChg>
        <pc:spChg chg="del">
          <ac:chgData name="Sigrid Soomer" userId="e4926a69-f52a-40eb-bfd7-a51300a09bb4" providerId="ADAL" clId="{FF117EA2-1DC1-4F94-A4A0-A08FCC8FC888}" dt="2024-11-28T11:54:31.368" v="1315" actId="478"/>
          <ac:spMkLst>
            <pc:docMk/>
            <pc:sldMk cId="1100165491" sldId="280"/>
            <ac:spMk id="4" creationId="{92EE8D5D-7F0E-1885-C070-3E0E14D72203}"/>
          </ac:spMkLst>
        </pc:spChg>
        <pc:spChg chg="del">
          <ac:chgData name="Sigrid Soomer" userId="e4926a69-f52a-40eb-bfd7-a51300a09bb4" providerId="ADAL" clId="{FF117EA2-1DC1-4F94-A4A0-A08FCC8FC888}" dt="2024-11-28T11:54:34.176" v="1317" actId="478"/>
          <ac:spMkLst>
            <pc:docMk/>
            <pc:sldMk cId="1100165491" sldId="280"/>
            <ac:spMk id="5" creationId="{26A45A2D-87F8-F221-1605-C9FE09A2C2EE}"/>
          </ac:spMkLst>
        </pc:spChg>
        <pc:spChg chg="add mod">
          <ac:chgData name="Sigrid Soomer" userId="e4926a69-f52a-40eb-bfd7-a51300a09bb4" providerId="ADAL" clId="{FF117EA2-1DC1-4F94-A4A0-A08FCC8FC888}" dt="2024-12-02T11:07:59.648" v="2398" actId="1076"/>
          <ac:spMkLst>
            <pc:docMk/>
            <pc:sldMk cId="1100165491" sldId="280"/>
            <ac:spMk id="9" creationId="{90960163-A2C5-9329-E777-3B8E1D3BCEAB}"/>
          </ac:spMkLst>
        </pc:spChg>
        <pc:spChg chg="add mod">
          <ac:chgData name="Sigrid Soomer" userId="e4926a69-f52a-40eb-bfd7-a51300a09bb4" providerId="ADAL" clId="{FF117EA2-1DC1-4F94-A4A0-A08FCC8FC888}" dt="2024-12-02T11:08:03.856" v="2399" actId="1076"/>
          <ac:spMkLst>
            <pc:docMk/>
            <pc:sldMk cId="1100165491" sldId="280"/>
            <ac:spMk id="10" creationId="{85A5E13E-79E6-E8B6-6783-F125B93D3B68}"/>
          </ac:spMkLst>
        </pc:spChg>
        <pc:graphicFrameChg chg="add mod modGraphic">
          <ac:chgData name="Sigrid Soomer" userId="e4926a69-f52a-40eb-bfd7-a51300a09bb4" providerId="ADAL" clId="{FF117EA2-1DC1-4F94-A4A0-A08FCC8FC888}" dt="2024-12-02T11:09:15.044" v="2402" actId="14100"/>
          <ac:graphicFrameMkLst>
            <pc:docMk/>
            <pc:sldMk cId="1100165491" sldId="280"/>
            <ac:graphicFrameMk id="8" creationId="{BA89E444-4411-7A9E-0B4A-6BEDFD26E98C}"/>
          </ac:graphicFrameMkLst>
        </pc:graphicFrameChg>
        <pc:picChg chg="add mod ord">
          <ac:chgData name="Sigrid Soomer" userId="e4926a69-f52a-40eb-bfd7-a51300a09bb4" providerId="ADAL" clId="{FF117EA2-1DC1-4F94-A4A0-A08FCC8FC888}" dt="2024-12-02T11:07:51.788" v="2396" actId="1076"/>
          <ac:picMkLst>
            <pc:docMk/>
            <pc:sldMk cId="1100165491" sldId="280"/>
            <ac:picMk id="3" creationId="{CA1B285D-81BB-5487-28FE-AE8EEB78B920}"/>
          </ac:picMkLst>
        </pc:picChg>
        <pc:picChg chg="add del mod">
          <ac:chgData name="Sigrid Soomer" userId="e4926a69-f52a-40eb-bfd7-a51300a09bb4" providerId="ADAL" clId="{FF117EA2-1DC1-4F94-A4A0-A08FCC8FC888}" dt="2024-12-02T11:07:22.137" v="2392" actId="478"/>
          <ac:picMkLst>
            <pc:docMk/>
            <pc:sldMk cId="1100165491" sldId="280"/>
            <ac:picMk id="7" creationId="{F86420D5-3249-2F04-8911-0238411055DF}"/>
          </ac:picMkLst>
        </pc:picChg>
      </pc:sldChg>
      <pc:sldChg chg="addSp delSp modSp new mod">
        <pc:chgData name="Sigrid Soomer" userId="e4926a69-f52a-40eb-bfd7-a51300a09bb4" providerId="ADAL" clId="{FF117EA2-1DC1-4F94-A4A0-A08FCC8FC888}" dt="2024-12-02T09:05:56.377" v="2391" actId="20577"/>
        <pc:sldMkLst>
          <pc:docMk/>
          <pc:sldMk cId="1056980036" sldId="281"/>
        </pc:sldMkLst>
        <pc:spChg chg="add mod">
          <ac:chgData name="Sigrid Soomer" userId="e4926a69-f52a-40eb-bfd7-a51300a09bb4" providerId="ADAL" clId="{FF117EA2-1DC1-4F94-A4A0-A08FCC8FC888}" dt="2024-12-02T09:05:56.377" v="2391" actId="20577"/>
          <ac:spMkLst>
            <pc:docMk/>
            <pc:sldMk cId="1056980036" sldId="281"/>
            <ac:spMk id="2" creationId="{787587B1-9235-F86B-996D-FA9D4621ECEF}"/>
          </ac:spMkLst>
        </pc:spChg>
        <pc:spChg chg="del">
          <ac:chgData name="Sigrid Soomer" userId="e4926a69-f52a-40eb-bfd7-a51300a09bb4" providerId="ADAL" clId="{FF117EA2-1DC1-4F94-A4A0-A08FCC8FC888}" dt="2024-11-28T12:00:49.611" v="1328" actId="478"/>
          <ac:spMkLst>
            <pc:docMk/>
            <pc:sldMk cId="1056980036" sldId="281"/>
            <ac:spMk id="2" creationId="{E0A98078-3AED-7F3C-AD48-2B96C918D295}"/>
          </ac:spMkLst>
        </pc:spChg>
        <pc:spChg chg="del">
          <ac:chgData name="Sigrid Soomer" userId="e4926a69-f52a-40eb-bfd7-a51300a09bb4" providerId="ADAL" clId="{FF117EA2-1DC1-4F94-A4A0-A08FCC8FC888}" dt="2024-11-28T12:00:52.568" v="1330" actId="478"/>
          <ac:spMkLst>
            <pc:docMk/>
            <pc:sldMk cId="1056980036" sldId="281"/>
            <ac:spMk id="3" creationId="{8B639EDD-6628-9078-C398-324E921F7ABE}"/>
          </ac:spMkLst>
        </pc:spChg>
        <pc:spChg chg="del">
          <ac:chgData name="Sigrid Soomer" userId="e4926a69-f52a-40eb-bfd7-a51300a09bb4" providerId="ADAL" clId="{FF117EA2-1DC1-4F94-A4A0-A08FCC8FC888}" dt="2024-11-28T12:00:50.642" v="1329" actId="478"/>
          <ac:spMkLst>
            <pc:docMk/>
            <pc:sldMk cId="1056980036" sldId="281"/>
            <ac:spMk id="4" creationId="{E89681DD-BADB-853D-E914-3CE837D1AA7F}"/>
          </ac:spMkLst>
        </pc:spChg>
        <pc:spChg chg="del">
          <ac:chgData name="Sigrid Soomer" userId="e4926a69-f52a-40eb-bfd7-a51300a09bb4" providerId="ADAL" clId="{FF117EA2-1DC1-4F94-A4A0-A08FCC8FC888}" dt="2024-11-28T12:00:53.698" v="1331" actId="478"/>
          <ac:spMkLst>
            <pc:docMk/>
            <pc:sldMk cId="1056980036" sldId="281"/>
            <ac:spMk id="5" creationId="{D621E574-EF3C-894D-D4FD-4AC5BF2D7127}"/>
          </ac:spMkLst>
        </pc:spChg>
        <pc:spChg chg="add mod">
          <ac:chgData name="Sigrid Soomer" userId="e4926a69-f52a-40eb-bfd7-a51300a09bb4" providerId="ADAL" clId="{FF117EA2-1DC1-4F94-A4A0-A08FCC8FC888}" dt="2024-11-28T12:41:15.734" v="1569" actId="1076"/>
          <ac:spMkLst>
            <pc:docMk/>
            <pc:sldMk cId="1056980036" sldId="281"/>
            <ac:spMk id="8" creationId="{F3F54B62-275E-7C14-873D-2D68EB154370}"/>
          </ac:spMkLst>
        </pc:spChg>
        <pc:picChg chg="add del">
          <ac:chgData name="Sigrid Soomer" userId="e4926a69-f52a-40eb-bfd7-a51300a09bb4" providerId="ADAL" clId="{FF117EA2-1DC1-4F94-A4A0-A08FCC8FC888}" dt="2024-11-28T12:41:04.067" v="1566" actId="478"/>
          <ac:picMkLst>
            <pc:docMk/>
            <pc:sldMk cId="1056980036" sldId="281"/>
            <ac:picMk id="7" creationId="{D965D500-6B93-1974-441E-9C8EB8C3D09E}"/>
          </ac:picMkLst>
        </pc:picChg>
        <pc:picChg chg="add ord">
          <ac:chgData name="Sigrid Soomer" userId="e4926a69-f52a-40eb-bfd7-a51300a09bb4" providerId="ADAL" clId="{FF117EA2-1DC1-4F94-A4A0-A08FCC8FC888}" dt="2024-11-28T12:41:10.429" v="1568" actId="167"/>
          <ac:picMkLst>
            <pc:docMk/>
            <pc:sldMk cId="1056980036" sldId="281"/>
            <ac:picMk id="10" creationId="{FE6F79A1-B2D4-EB2E-0F98-E997C6A5ED97}"/>
          </ac:picMkLst>
        </pc:picChg>
      </pc:sldChg>
      <pc:sldChg chg="addSp delSp modSp new mod">
        <pc:chgData name="Sigrid Soomer" userId="e4926a69-f52a-40eb-bfd7-a51300a09bb4" providerId="ADAL" clId="{FF117EA2-1DC1-4F94-A4A0-A08FCC8FC888}" dt="2024-11-28T13:04:34.881" v="2148" actId="1035"/>
        <pc:sldMkLst>
          <pc:docMk/>
          <pc:sldMk cId="829666018" sldId="282"/>
        </pc:sldMkLst>
        <pc:spChg chg="del">
          <ac:chgData name="Sigrid Soomer" userId="e4926a69-f52a-40eb-bfd7-a51300a09bb4" providerId="ADAL" clId="{FF117EA2-1DC1-4F94-A4A0-A08FCC8FC888}" dt="2024-11-28T12:42:23.660" v="1573" actId="478"/>
          <ac:spMkLst>
            <pc:docMk/>
            <pc:sldMk cId="829666018" sldId="282"/>
            <ac:spMk id="2" creationId="{DC40212F-2409-1420-1CD2-9BA2A005015C}"/>
          </ac:spMkLst>
        </pc:spChg>
        <pc:spChg chg="del">
          <ac:chgData name="Sigrid Soomer" userId="e4926a69-f52a-40eb-bfd7-a51300a09bb4" providerId="ADAL" clId="{FF117EA2-1DC1-4F94-A4A0-A08FCC8FC888}" dt="2024-11-28T12:42:22.091" v="1572" actId="478"/>
          <ac:spMkLst>
            <pc:docMk/>
            <pc:sldMk cId="829666018" sldId="282"/>
            <ac:spMk id="3" creationId="{9D310288-DDA8-6C59-AC33-F25558C152F5}"/>
          </ac:spMkLst>
        </pc:spChg>
        <pc:spChg chg="del">
          <ac:chgData name="Sigrid Soomer" userId="e4926a69-f52a-40eb-bfd7-a51300a09bb4" providerId="ADAL" clId="{FF117EA2-1DC1-4F94-A4A0-A08FCC8FC888}" dt="2024-11-28T12:42:13.142" v="1571" actId="22"/>
          <ac:spMkLst>
            <pc:docMk/>
            <pc:sldMk cId="829666018" sldId="282"/>
            <ac:spMk id="4" creationId="{F1A2435A-A5BB-3C6D-125D-3D15B3005868}"/>
          </ac:spMkLst>
        </pc:spChg>
        <pc:spChg chg="del">
          <ac:chgData name="Sigrid Soomer" userId="e4926a69-f52a-40eb-bfd7-a51300a09bb4" providerId="ADAL" clId="{FF117EA2-1DC1-4F94-A4A0-A08FCC8FC888}" dt="2024-11-28T12:42:25.052" v="1574" actId="478"/>
          <ac:spMkLst>
            <pc:docMk/>
            <pc:sldMk cId="829666018" sldId="282"/>
            <ac:spMk id="5" creationId="{8D38022A-CE07-AE94-C06F-9DC3DDF15640}"/>
          </ac:spMkLst>
        </pc:spChg>
        <pc:spChg chg="add mod">
          <ac:chgData name="Sigrid Soomer" userId="e4926a69-f52a-40eb-bfd7-a51300a09bb4" providerId="ADAL" clId="{FF117EA2-1DC1-4F94-A4A0-A08FCC8FC888}" dt="2024-11-28T12:43:17.936" v="1606" actId="1076"/>
          <ac:spMkLst>
            <pc:docMk/>
            <pc:sldMk cId="829666018" sldId="282"/>
            <ac:spMk id="8" creationId="{2B4D2706-FD09-2AF2-E9EC-EB30617A393E}"/>
          </ac:spMkLst>
        </pc:spChg>
        <pc:spChg chg="add mod">
          <ac:chgData name="Sigrid Soomer" userId="e4926a69-f52a-40eb-bfd7-a51300a09bb4" providerId="ADAL" clId="{FF117EA2-1DC1-4F94-A4A0-A08FCC8FC888}" dt="2024-11-28T13:04:34.881" v="2148" actId="1035"/>
          <ac:spMkLst>
            <pc:docMk/>
            <pc:sldMk cId="829666018" sldId="282"/>
            <ac:spMk id="9" creationId="{76EC35B7-8B75-96FA-FA9B-A973EA699688}"/>
          </ac:spMkLst>
        </pc:spChg>
        <pc:picChg chg="add mod ord">
          <ac:chgData name="Sigrid Soomer" userId="e4926a69-f52a-40eb-bfd7-a51300a09bb4" providerId="ADAL" clId="{FF117EA2-1DC1-4F94-A4A0-A08FCC8FC888}" dt="2024-11-28T12:42:44.267" v="1581" actId="1076"/>
          <ac:picMkLst>
            <pc:docMk/>
            <pc:sldMk cId="829666018" sldId="282"/>
            <ac:picMk id="7" creationId="{80A00272-887A-A206-49ED-C5E9031F9425}"/>
          </ac:picMkLst>
        </pc:picChg>
      </pc:sldChg>
      <pc:sldChg chg="addSp delSp modSp new mod">
        <pc:chgData name="Sigrid Soomer" userId="e4926a69-f52a-40eb-bfd7-a51300a09bb4" providerId="ADAL" clId="{FF117EA2-1DC1-4F94-A4A0-A08FCC8FC888}" dt="2024-12-02T07:49:57.261" v="2320" actId="20577"/>
        <pc:sldMkLst>
          <pc:docMk/>
          <pc:sldMk cId="3910022745" sldId="283"/>
        </pc:sldMkLst>
        <pc:spChg chg="del">
          <ac:chgData name="Sigrid Soomer" userId="e4926a69-f52a-40eb-bfd7-a51300a09bb4" providerId="ADAL" clId="{FF117EA2-1DC1-4F94-A4A0-A08FCC8FC888}" dt="2024-11-28T12:48:53.701" v="1608" actId="478"/>
          <ac:spMkLst>
            <pc:docMk/>
            <pc:sldMk cId="3910022745" sldId="283"/>
            <ac:spMk id="2" creationId="{ADFA75C5-08BB-A0A2-3EF2-EB0ADDE3CA91}"/>
          </ac:spMkLst>
        </pc:spChg>
        <pc:spChg chg="del">
          <ac:chgData name="Sigrid Soomer" userId="e4926a69-f52a-40eb-bfd7-a51300a09bb4" providerId="ADAL" clId="{FF117EA2-1DC1-4F94-A4A0-A08FCC8FC888}" dt="2024-11-28T12:48:56.509" v="1610" actId="478"/>
          <ac:spMkLst>
            <pc:docMk/>
            <pc:sldMk cId="3910022745" sldId="283"/>
            <ac:spMk id="3" creationId="{D6C2DBC1-0D33-D60F-2AE6-38B2024044CE}"/>
          </ac:spMkLst>
        </pc:spChg>
        <pc:spChg chg="del">
          <ac:chgData name="Sigrid Soomer" userId="e4926a69-f52a-40eb-bfd7-a51300a09bb4" providerId="ADAL" clId="{FF117EA2-1DC1-4F94-A4A0-A08FCC8FC888}" dt="2024-11-28T12:48:55.461" v="1609" actId="478"/>
          <ac:spMkLst>
            <pc:docMk/>
            <pc:sldMk cId="3910022745" sldId="283"/>
            <ac:spMk id="4" creationId="{E939D44D-8F37-9CB9-D6A2-686F1E64B8F0}"/>
          </ac:spMkLst>
        </pc:spChg>
        <pc:spChg chg="del">
          <ac:chgData name="Sigrid Soomer" userId="e4926a69-f52a-40eb-bfd7-a51300a09bb4" providerId="ADAL" clId="{FF117EA2-1DC1-4F94-A4A0-A08FCC8FC888}" dt="2024-11-28T12:48:57.485" v="1611" actId="478"/>
          <ac:spMkLst>
            <pc:docMk/>
            <pc:sldMk cId="3910022745" sldId="283"/>
            <ac:spMk id="5" creationId="{CA486C67-DB41-3ED4-4F13-13907178CE46}"/>
          </ac:spMkLst>
        </pc:spChg>
        <pc:spChg chg="add mod">
          <ac:chgData name="Sigrid Soomer" userId="e4926a69-f52a-40eb-bfd7-a51300a09bb4" providerId="ADAL" clId="{FF117EA2-1DC1-4F94-A4A0-A08FCC8FC888}" dt="2024-12-02T07:49:57.261" v="2320" actId="20577"/>
          <ac:spMkLst>
            <pc:docMk/>
            <pc:sldMk cId="3910022745" sldId="283"/>
            <ac:spMk id="6" creationId="{D6294E57-BE79-3D92-BEBC-C2BBC40E890F}"/>
          </ac:spMkLst>
        </pc:spChg>
        <pc:spChg chg="add mod">
          <ac:chgData name="Sigrid Soomer" userId="e4926a69-f52a-40eb-bfd7-a51300a09bb4" providerId="ADAL" clId="{FF117EA2-1DC1-4F94-A4A0-A08FCC8FC888}" dt="2024-11-29T11:17:27.458" v="2162" actId="1076"/>
          <ac:spMkLst>
            <pc:docMk/>
            <pc:sldMk cId="3910022745" sldId="283"/>
            <ac:spMk id="7" creationId="{2BA4A75A-83AF-0324-0D6D-3AF0353FB5F9}"/>
          </ac:spMkLst>
        </pc:spChg>
      </pc:sldChg>
      <pc:sldChg chg="addSp delSp new mod">
        <pc:chgData name="Sigrid Soomer" userId="e4926a69-f52a-40eb-bfd7-a51300a09bb4" providerId="ADAL" clId="{FF117EA2-1DC1-4F94-A4A0-A08FCC8FC888}" dt="2024-11-29T11:13:57.647" v="2154" actId="22"/>
        <pc:sldMkLst>
          <pc:docMk/>
          <pc:sldMk cId="3073221569" sldId="284"/>
        </pc:sldMkLst>
        <pc:spChg chg="del">
          <ac:chgData name="Sigrid Soomer" userId="e4926a69-f52a-40eb-bfd7-a51300a09bb4" providerId="ADAL" clId="{FF117EA2-1DC1-4F94-A4A0-A08FCC8FC888}" dt="2024-11-29T11:13:51.587" v="2151" actId="478"/>
          <ac:spMkLst>
            <pc:docMk/>
            <pc:sldMk cId="3073221569" sldId="284"/>
            <ac:spMk id="2" creationId="{01BE6AA0-3DAC-4860-BF14-29D2DD7539D4}"/>
          </ac:spMkLst>
        </pc:spChg>
        <pc:spChg chg="del">
          <ac:chgData name="Sigrid Soomer" userId="e4926a69-f52a-40eb-bfd7-a51300a09bb4" providerId="ADAL" clId="{FF117EA2-1DC1-4F94-A4A0-A08FCC8FC888}" dt="2024-11-29T11:13:53.938" v="2152" actId="478"/>
          <ac:spMkLst>
            <pc:docMk/>
            <pc:sldMk cId="3073221569" sldId="284"/>
            <ac:spMk id="3" creationId="{CE5D6A80-E190-19A1-18B8-FCEC88E6F691}"/>
          </ac:spMkLst>
        </pc:spChg>
        <pc:spChg chg="del">
          <ac:chgData name="Sigrid Soomer" userId="e4926a69-f52a-40eb-bfd7-a51300a09bb4" providerId="ADAL" clId="{FF117EA2-1DC1-4F94-A4A0-A08FCC8FC888}" dt="2024-11-29T11:13:49.596" v="2150" actId="478"/>
          <ac:spMkLst>
            <pc:docMk/>
            <pc:sldMk cId="3073221569" sldId="284"/>
            <ac:spMk id="4" creationId="{8548810F-73C4-E9CD-CEF3-606BEC8B0C82}"/>
          </ac:spMkLst>
        </pc:spChg>
        <pc:spChg chg="del">
          <ac:chgData name="Sigrid Soomer" userId="e4926a69-f52a-40eb-bfd7-a51300a09bb4" providerId="ADAL" clId="{FF117EA2-1DC1-4F94-A4A0-A08FCC8FC888}" dt="2024-11-29T11:13:56.091" v="2153" actId="478"/>
          <ac:spMkLst>
            <pc:docMk/>
            <pc:sldMk cId="3073221569" sldId="284"/>
            <ac:spMk id="5" creationId="{970370CD-928A-07AB-EDB2-5BF5EC9800D8}"/>
          </ac:spMkLst>
        </pc:spChg>
        <pc:picChg chg="add">
          <ac:chgData name="Sigrid Soomer" userId="e4926a69-f52a-40eb-bfd7-a51300a09bb4" providerId="ADAL" clId="{FF117EA2-1DC1-4F94-A4A0-A08FCC8FC888}" dt="2024-11-29T11:13:57.647" v="2154" actId="22"/>
          <ac:picMkLst>
            <pc:docMk/>
            <pc:sldMk cId="3073221569" sldId="284"/>
            <ac:picMk id="7" creationId="{09AAE401-B9E3-728B-73B4-2E396C36FF1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056128F3-BD04-4CFC-B182-EA3F9D61C2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Kuupäeva kohatäide 2">
            <a:extLst>
              <a:ext uri="{FF2B5EF4-FFF2-40B4-BE49-F238E27FC236}">
                <a16:creationId xmlns:a16="http://schemas.microsoft.com/office/drawing/2014/main" id="{1DEBADB8-CAD2-4E70-BDAE-DCEF611B6A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E8ECB9-1587-4FBB-974D-C8B3C0CA6281}" type="datetimeFigureOut">
              <a:rPr lang="en-GB" smtClean="0"/>
              <a:t>02/12/2024</a:t>
            </a:fld>
            <a:endParaRPr lang="en-GB"/>
          </a:p>
        </p:txBody>
      </p:sp>
      <p:sp>
        <p:nvSpPr>
          <p:cNvPr id="4" name="Jaluse kohatäide 3">
            <a:extLst>
              <a:ext uri="{FF2B5EF4-FFF2-40B4-BE49-F238E27FC236}">
                <a16:creationId xmlns:a16="http://schemas.microsoft.com/office/drawing/2014/main" id="{90C3E150-235D-4B7C-90F1-43B236CE5D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aidinumbri kohatäide 4">
            <a:extLst>
              <a:ext uri="{FF2B5EF4-FFF2-40B4-BE49-F238E27FC236}">
                <a16:creationId xmlns:a16="http://schemas.microsoft.com/office/drawing/2014/main" id="{0B1C4FDD-84FB-41D2-93DC-C51FAD2845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EF413E-1A61-480A-84C5-DC9A89285BCD}" type="slidenum">
              <a:rPr lang="en-GB" smtClean="0"/>
              <a:t>‹#›</a:t>
            </a:fld>
            <a:endParaRPr lang="en-GB"/>
          </a:p>
        </p:txBody>
      </p:sp>
    </p:spTree>
    <p:extLst>
      <p:ext uri="{BB962C8B-B14F-4D97-AF65-F5344CB8AC3E}">
        <p14:creationId xmlns:p14="http://schemas.microsoft.com/office/powerpoint/2010/main" val="2755608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4C01A-D788-4923-A4D6-F6BF7A5B072D}" type="datetimeFigureOut">
              <a:rPr lang="en-GB" smtClean="0"/>
              <a:t>02/12/2024</a:t>
            </a:fld>
            <a:endParaRPr lang="en-GB"/>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8EFAD-6C77-4B57-858D-B1ABC7D3A00E}" type="slidenum">
              <a:rPr lang="en-GB" smtClean="0"/>
              <a:t>‹#›</a:t>
            </a:fld>
            <a:endParaRPr lang="en-GB"/>
          </a:p>
        </p:txBody>
      </p:sp>
    </p:spTree>
    <p:extLst>
      <p:ext uri="{BB962C8B-B14F-4D97-AF65-F5344CB8AC3E}">
        <p14:creationId xmlns:p14="http://schemas.microsoft.com/office/powerpoint/2010/main" val="291958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leht tu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64DD-8543-46FA-98EC-2688834A1390}"/>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err="1"/>
              <a:t>Klõpsake</a:t>
            </a:r>
            <a:r>
              <a:rPr lang="en-US" dirty="0"/>
              <a:t> </a:t>
            </a:r>
            <a:r>
              <a:rPr lang="en-US" dirty="0" err="1"/>
              <a:t>pealkirja</a:t>
            </a:r>
            <a:r>
              <a:rPr lang="en-US" dirty="0"/>
              <a:t> </a:t>
            </a:r>
            <a:r>
              <a:rPr lang="en-US" dirty="0" err="1"/>
              <a:t>lisamiseks</a:t>
            </a:r>
            <a:endParaRPr lang="en-US" dirty="0"/>
          </a:p>
        </p:txBody>
      </p:sp>
      <p:sp>
        <p:nvSpPr>
          <p:cNvPr id="3" name="Subtitle 2">
            <a:extLst>
              <a:ext uri="{FF2B5EF4-FFF2-40B4-BE49-F238E27FC236}">
                <a16:creationId xmlns:a16="http://schemas.microsoft.com/office/drawing/2014/main" id="{5B99DF9E-0EDF-41C2-9A64-C47ED6951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lt 7">
            <a:extLst>
              <a:ext uri="{FF2B5EF4-FFF2-40B4-BE49-F238E27FC236}">
                <a16:creationId xmlns:a16="http://schemas.microsoft.com/office/drawing/2014/main" id="{86EB4E15-6716-4608-9CDD-3C29FF655B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60000" y="468000"/>
            <a:ext cx="2606353" cy="815842"/>
          </a:xfrm>
          <a:prstGeom prst="rect">
            <a:avLst/>
          </a:prstGeom>
        </p:spPr>
      </p:pic>
    </p:spTree>
    <p:extLst>
      <p:ext uri="{BB962C8B-B14F-4D97-AF65-F5344CB8AC3E}">
        <p14:creationId xmlns:p14="http://schemas.microsoft.com/office/powerpoint/2010/main" val="28036494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asti tu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C8198D-3ABF-4207-9E61-9040ECB64194}"/>
              </a:ext>
            </a:extLst>
          </p:cNvPr>
          <p:cNvSpPr>
            <a:spLocks noGrp="1"/>
          </p:cNvSpPr>
          <p:nvPr>
            <p:ph type="body" idx="1" hasCustomPrompt="1"/>
          </p:nvPr>
        </p:nvSpPr>
        <p:spPr>
          <a:xfrm>
            <a:off x="838200" y="1997686"/>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PEALKIRI</a:t>
            </a:r>
          </a:p>
        </p:txBody>
      </p:sp>
      <p:sp>
        <p:nvSpPr>
          <p:cNvPr id="4" name="Content Placeholder 3">
            <a:extLst>
              <a:ext uri="{FF2B5EF4-FFF2-40B4-BE49-F238E27FC236}">
                <a16:creationId xmlns:a16="http://schemas.microsoft.com/office/drawing/2014/main" id="{C3A6CD39-497E-4281-98B6-7AB29617F5CE}"/>
              </a:ext>
            </a:extLst>
          </p:cNvPr>
          <p:cNvSpPr>
            <a:spLocks noGrp="1"/>
          </p:cNvSpPr>
          <p:nvPr>
            <p:ph sz="half" idx="2" hasCustomPrompt="1"/>
          </p:nvPr>
        </p:nvSpPr>
        <p:spPr>
          <a:xfrm>
            <a:off x="838200" y="2821598"/>
            <a:ext cx="5157787" cy="3684588"/>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560CFA0-FD7D-4DFF-8285-DE9C94DDFCBA}"/>
              </a:ext>
            </a:extLst>
          </p:cNvPr>
          <p:cNvSpPr>
            <a:spLocks noGrp="1"/>
          </p:cNvSpPr>
          <p:nvPr>
            <p:ph type="body" sz="quarter" idx="3" hasCustomPrompt="1"/>
          </p:nvPr>
        </p:nvSpPr>
        <p:spPr>
          <a:xfrm>
            <a:off x="6170612" y="1997686"/>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PEALKIRI</a:t>
            </a:r>
          </a:p>
        </p:txBody>
      </p:sp>
      <p:sp>
        <p:nvSpPr>
          <p:cNvPr id="6" name="Content Placeholder 5">
            <a:extLst>
              <a:ext uri="{FF2B5EF4-FFF2-40B4-BE49-F238E27FC236}">
                <a16:creationId xmlns:a16="http://schemas.microsoft.com/office/drawing/2014/main" id="{82A81980-7CA7-40CC-9E8C-E2CC362D2114}"/>
              </a:ext>
            </a:extLst>
          </p:cNvPr>
          <p:cNvSpPr>
            <a:spLocks noGrp="1"/>
          </p:cNvSpPr>
          <p:nvPr>
            <p:ph sz="quarter" idx="4" hasCustomPrompt="1"/>
          </p:nvPr>
        </p:nvSpPr>
        <p:spPr>
          <a:xfrm>
            <a:off x="6170612" y="2821598"/>
            <a:ext cx="5183188" cy="3684588"/>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64EDB458-107A-4876-87BB-69FB81F7E147}"/>
              </a:ext>
            </a:extLst>
          </p:cNvPr>
          <p:cNvSpPr>
            <a:spLocks noGrp="1"/>
          </p:cNvSpPr>
          <p:nvPr>
            <p:ph type="title" hasCustomPrompt="1"/>
          </p:nvPr>
        </p:nvSpPr>
        <p:spPr>
          <a:xfrm>
            <a:off x="838200" y="0"/>
            <a:ext cx="8200292" cy="1800000"/>
          </a:xfrm>
        </p:spPr>
        <p:txBody>
          <a:bodyPr/>
          <a:lstStyle>
            <a:lvl1pPr>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pic>
        <p:nvPicPr>
          <p:cNvPr id="11" name="Pilt 10">
            <a:extLst>
              <a:ext uri="{FF2B5EF4-FFF2-40B4-BE49-F238E27FC236}">
                <a16:creationId xmlns:a16="http://schemas.microsoft.com/office/drawing/2014/main" id="{D9E63F43-5832-4BA0-99EC-2DFB8B1956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60000" y="468000"/>
            <a:ext cx="2606353" cy="815842"/>
          </a:xfrm>
          <a:prstGeom prst="rect">
            <a:avLst/>
          </a:prstGeom>
        </p:spPr>
      </p:pic>
    </p:spTree>
    <p:extLst>
      <p:ext uri="{BB962C8B-B14F-4D97-AF65-F5344CB8AC3E}">
        <p14:creationId xmlns:p14="http://schemas.microsoft.com/office/powerpoint/2010/main" val="63052221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pilt he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B86A41-2FFF-4897-8D24-8A91F2B3823B}"/>
              </a:ext>
            </a:extLst>
          </p:cNvPr>
          <p:cNvSpPr txBox="1">
            <a:spLocks/>
          </p:cNvSpPr>
          <p:nvPr userDrawn="1"/>
        </p:nvSpPr>
        <p:spPr>
          <a:xfrm>
            <a:off x="838200" y="0"/>
            <a:ext cx="8200292" cy="18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pic>
        <p:nvPicPr>
          <p:cNvPr id="9" name="Pilt 8" descr="Pilt, millel on kujutatud tekst&#10;&#10;Kirjeldus on genereeritud automaatselt">
            <a:extLst>
              <a:ext uri="{FF2B5EF4-FFF2-40B4-BE49-F238E27FC236}">
                <a16:creationId xmlns:a16="http://schemas.microsoft.com/office/drawing/2014/main" id="{DFA82078-C1B9-47D5-96B6-A7114D83D2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0" y="468000"/>
            <a:ext cx="2606353" cy="815843"/>
          </a:xfrm>
          <a:prstGeom prst="rect">
            <a:avLst/>
          </a:prstGeom>
        </p:spPr>
      </p:pic>
      <p:sp>
        <p:nvSpPr>
          <p:cNvPr id="14" name="Content Placeholder 3">
            <a:extLst>
              <a:ext uri="{FF2B5EF4-FFF2-40B4-BE49-F238E27FC236}">
                <a16:creationId xmlns:a16="http://schemas.microsoft.com/office/drawing/2014/main" id="{D9DA752A-A2B0-4B34-8538-E1331A689529}"/>
              </a:ext>
            </a:extLst>
          </p:cNvPr>
          <p:cNvSpPr>
            <a:spLocks noGrp="1"/>
          </p:cNvSpPr>
          <p:nvPr>
            <p:ph sz="half" idx="2" hasCustomPrompt="1"/>
          </p:nvPr>
        </p:nvSpPr>
        <p:spPr>
          <a:xfrm>
            <a:off x="838200" y="1943100"/>
            <a:ext cx="4116265" cy="3917950"/>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isu kohatäide 2">
            <a:extLst>
              <a:ext uri="{FF2B5EF4-FFF2-40B4-BE49-F238E27FC236}">
                <a16:creationId xmlns:a16="http://schemas.microsoft.com/office/drawing/2014/main" id="{B9214274-5EED-4731-BAE8-5DBFE5E77575}"/>
              </a:ext>
            </a:extLst>
          </p:cNvPr>
          <p:cNvSpPr>
            <a:spLocks noGrp="1"/>
          </p:cNvSpPr>
          <p:nvPr>
            <p:ph sz="quarter" idx="11" hasCustomPrompt="1"/>
          </p:nvPr>
        </p:nvSpPr>
        <p:spPr>
          <a:xfrm>
            <a:off x="5191125" y="1943100"/>
            <a:ext cx="6161088" cy="3917950"/>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Tree>
    <p:extLst>
      <p:ext uri="{BB962C8B-B14F-4D97-AF65-F5344CB8AC3E}">
        <p14:creationId xmlns:p14="http://schemas.microsoft.com/office/powerpoint/2010/main" val="423620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pilt tu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B86A41-2FFF-4897-8D24-8A91F2B3823B}"/>
              </a:ext>
            </a:extLst>
          </p:cNvPr>
          <p:cNvSpPr txBox="1">
            <a:spLocks/>
          </p:cNvSpPr>
          <p:nvPr userDrawn="1"/>
        </p:nvSpPr>
        <p:spPr>
          <a:xfrm>
            <a:off x="838200" y="-1"/>
            <a:ext cx="8200292" cy="18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pic>
        <p:nvPicPr>
          <p:cNvPr id="9" name="Pilt 8">
            <a:extLst>
              <a:ext uri="{FF2B5EF4-FFF2-40B4-BE49-F238E27FC236}">
                <a16:creationId xmlns:a16="http://schemas.microsoft.com/office/drawing/2014/main" id="{DFA82078-C1B9-47D5-96B6-A7114D83D25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60000" y="468000"/>
            <a:ext cx="2606353" cy="815842"/>
          </a:xfrm>
          <a:prstGeom prst="rect">
            <a:avLst/>
          </a:prstGeom>
        </p:spPr>
      </p:pic>
      <p:sp>
        <p:nvSpPr>
          <p:cNvPr id="14" name="Content Placeholder 3">
            <a:extLst>
              <a:ext uri="{FF2B5EF4-FFF2-40B4-BE49-F238E27FC236}">
                <a16:creationId xmlns:a16="http://schemas.microsoft.com/office/drawing/2014/main" id="{D9DA752A-A2B0-4B34-8538-E1331A689529}"/>
              </a:ext>
            </a:extLst>
          </p:cNvPr>
          <p:cNvSpPr>
            <a:spLocks noGrp="1"/>
          </p:cNvSpPr>
          <p:nvPr>
            <p:ph sz="half" idx="2" hasCustomPrompt="1"/>
          </p:nvPr>
        </p:nvSpPr>
        <p:spPr>
          <a:xfrm>
            <a:off x="838200" y="1943100"/>
            <a:ext cx="4116265" cy="3917950"/>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isu kohatäide 2">
            <a:extLst>
              <a:ext uri="{FF2B5EF4-FFF2-40B4-BE49-F238E27FC236}">
                <a16:creationId xmlns:a16="http://schemas.microsoft.com/office/drawing/2014/main" id="{4CDB810C-5431-4EC0-94A7-44BF7C4392F8}"/>
              </a:ext>
            </a:extLst>
          </p:cNvPr>
          <p:cNvSpPr>
            <a:spLocks noGrp="1"/>
          </p:cNvSpPr>
          <p:nvPr>
            <p:ph sz="quarter" idx="11" hasCustomPrompt="1"/>
          </p:nvPr>
        </p:nvSpPr>
        <p:spPr>
          <a:xfrm>
            <a:off x="5191125" y="1943100"/>
            <a:ext cx="6161088" cy="3917950"/>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Tree>
    <p:extLst>
      <p:ext uri="{BB962C8B-B14F-4D97-AF65-F5344CB8AC3E}">
        <p14:creationId xmlns:p14="http://schemas.microsoft.com/office/powerpoint/2010/main" val="247715677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lt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B86A41-2FFF-4897-8D24-8A91F2B3823B}"/>
              </a:ext>
            </a:extLst>
          </p:cNvPr>
          <p:cNvSpPr txBox="1">
            <a:spLocks/>
          </p:cNvSpPr>
          <p:nvPr userDrawn="1"/>
        </p:nvSpPr>
        <p:spPr>
          <a:xfrm>
            <a:off x="838200" y="0"/>
            <a:ext cx="8200292" cy="18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pic>
        <p:nvPicPr>
          <p:cNvPr id="9" name="Pilt 8" descr="Pilt, millel on kujutatud tekst&#10;&#10;Kirjeldus on genereeritud automaatselt">
            <a:extLst>
              <a:ext uri="{FF2B5EF4-FFF2-40B4-BE49-F238E27FC236}">
                <a16:creationId xmlns:a16="http://schemas.microsoft.com/office/drawing/2014/main" id="{DFA82078-C1B9-47D5-96B6-A7114D83D2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0" y="468000"/>
            <a:ext cx="2606353" cy="815843"/>
          </a:xfrm>
          <a:prstGeom prst="rect">
            <a:avLst/>
          </a:prstGeom>
        </p:spPr>
      </p:pic>
      <p:sp>
        <p:nvSpPr>
          <p:cNvPr id="3" name="Teksti kohatäide 2">
            <a:extLst>
              <a:ext uri="{FF2B5EF4-FFF2-40B4-BE49-F238E27FC236}">
                <a16:creationId xmlns:a16="http://schemas.microsoft.com/office/drawing/2014/main" id="{70AB34D0-B3A1-4A8A-8FE8-F7659C6C59EF}"/>
              </a:ext>
            </a:extLst>
          </p:cNvPr>
          <p:cNvSpPr>
            <a:spLocks noGrp="1"/>
          </p:cNvSpPr>
          <p:nvPr>
            <p:ph type="body" sz="quarter" idx="13" hasCustomPrompt="1"/>
          </p:nvPr>
        </p:nvSpPr>
        <p:spPr>
          <a:xfrm>
            <a:off x="838200" y="5873750"/>
            <a:ext cx="5180013" cy="522288"/>
          </a:xfrm>
        </p:spPr>
        <p:txBody>
          <a:bodyPr/>
          <a:lstStyle>
            <a:lvl1pPr>
              <a:defRPr/>
            </a:lvl1pPr>
          </a:lstStyle>
          <a:p>
            <a:pPr lvl="0"/>
            <a:r>
              <a:rPr lang="en-US" dirty="0" err="1"/>
              <a:t>Lisage</a:t>
            </a:r>
            <a:r>
              <a:rPr lang="en-US" dirty="0"/>
              <a:t> </a:t>
            </a:r>
            <a:r>
              <a:rPr lang="en-US" dirty="0" err="1"/>
              <a:t>tekst</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
        <p:nvSpPr>
          <p:cNvPr id="11" name="Teksti kohatäide 2">
            <a:extLst>
              <a:ext uri="{FF2B5EF4-FFF2-40B4-BE49-F238E27FC236}">
                <a16:creationId xmlns:a16="http://schemas.microsoft.com/office/drawing/2014/main" id="{23B01275-57FD-4A23-9152-1592042608A4}"/>
              </a:ext>
            </a:extLst>
          </p:cNvPr>
          <p:cNvSpPr>
            <a:spLocks noGrp="1"/>
          </p:cNvSpPr>
          <p:nvPr>
            <p:ph type="body" sz="quarter" idx="14" hasCustomPrompt="1"/>
          </p:nvPr>
        </p:nvSpPr>
        <p:spPr>
          <a:xfrm>
            <a:off x="6173667" y="5867712"/>
            <a:ext cx="5180013" cy="522288"/>
          </a:xfrm>
        </p:spPr>
        <p:txBody>
          <a:bodyPr/>
          <a:lstStyle>
            <a:lvl1pPr>
              <a:defRPr/>
            </a:lvl1pPr>
          </a:lstStyle>
          <a:p>
            <a:pPr lvl="0"/>
            <a:r>
              <a:rPr lang="en-GB" dirty="0" err="1"/>
              <a:t>Lisage</a:t>
            </a:r>
            <a:r>
              <a:rPr lang="en-GB" dirty="0"/>
              <a:t> </a:t>
            </a:r>
            <a:r>
              <a:rPr lang="en-GB" dirty="0" err="1"/>
              <a:t>tekst</a:t>
            </a:r>
            <a:endParaRPr lang="et-EE"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
        <p:nvSpPr>
          <p:cNvPr id="17" name="Sisu kohatäide 4">
            <a:extLst>
              <a:ext uri="{FF2B5EF4-FFF2-40B4-BE49-F238E27FC236}">
                <a16:creationId xmlns:a16="http://schemas.microsoft.com/office/drawing/2014/main" id="{85E3949B-815C-442E-AA24-A14C20540DFB}"/>
              </a:ext>
            </a:extLst>
          </p:cNvPr>
          <p:cNvSpPr>
            <a:spLocks noGrp="1"/>
          </p:cNvSpPr>
          <p:nvPr>
            <p:ph sz="quarter" idx="16" hasCustomPrompt="1"/>
          </p:nvPr>
        </p:nvSpPr>
        <p:spPr>
          <a:xfrm>
            <a:off x="6173667" y="1942856"/>
            <a:ext cx="5180013" cy="3794125"/>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
        <p:nvSpPr>
          <p:cNvPr id="18" name="Sisu kohatäide 4">
            <a:extLst>
              <a:ext uri="{FF2B5EF4-FFF2-40B4-BE49-F238E27FC236}">
                <a16:creationId xmlns:a16="http://schemas.microsoft.com/office/drawing/2014/main" id="{552C31B5-F62A-4EDD-BAD6-9FE40984414B}"/>
              </a:ext>
            </a:extLst>
          </p:cNvPr>
          <p:cNvSpPr>
            <a:spLocks noGrp="1"/>
          </p:cNvSpPr>
          <p:nvPr>
            <p:ph sz="quarter" idx="17" hasCustomPrompt="1"/>
          </p:nvPr>
        </p:nvSpPr>
        <p:spPr>
          <a:xfrm>
            <a:off x="838199" y="1942855"/>
            <a:ext cx="5180013" cy="3794125"/>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Tree>
    <p:extLst>
      <p:ext uri="{BB962C8B-B14F-4D97-AF65-F5344CB8AC3E}">
        <p14:creationId xmlns:p14="http://schemas.microsoft.com/office/powerpoint/2010/main" val="264983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lti tu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B86A41-2FFF-4897-8D24-8A91F2B3823B}"/>
              </a:ext>
            </a:extLst>
          </p:cNvPr>
          <p:cNvSpPr txBox="1">
            <a:spLocks/>
          </p:cNvSpPr>
          <p:nvPr userDrawn="1"/>
        </p:nvSpPr>
        <p:spPr>
          <a:xfrm>
            <a:off x="838200" y="0"/>
            <a:ext cx="8200292" cy="18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pic>
        <p:nvPicPr>
          <p:cNvPr id="9" name="Pilt 8">
            <a:extLst>
              <a:ext uri="{FF2B5EF4-FFF2-40B4-BE49-F238E27FC236}">
                <a16:creationId xmlns:a16="http://schemas.microsoft.com/office/drawing/2014/main" id="{DFA82078-C1B9-47D5-96B6-A7114D83D25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60000" y="468000"/>
            <a:ext cx="2606353" cy="815842"/>
          </a:xfrm>
          <a:prstGeom prst="rect">
            <a:avLst/>
          </a:prstGeom>
        </p:spPr>
      </p:pic>
      <p:sp>
        <p:nvSpPr>
          <p:cNvPr id="3" name="Teksti kohatäide 2">
            <a:extLst>
              <a:ext uri="{FF2B5EF4-FFF2-40B4-BE49-F238E27FC236}">
                <a16:creationId xmlns:a16="http://schemas.microsoft.com/office/drawing/2014/main" id="{70AB34D0-B3A1-4A8A-8FE8-F7659C6C59EF}"/>
              </a:ext>
            </a:extLst>
          </p:cNvPr>
          <p:cNvSpPr>
            <a:spLocks noGrp="1"/>
          </p:cNvSpPr>
          <p:nvPr>
            <p:ph type="body" sz="quarter" idx="13" hasCustomPrompt="1"/>
          </p:nvPr>
        </p:nvSpPr>
        <p:spPr>
          <a:xfrm>
            <a:off x="838200" y="5873750"/>
            <a:ext cx="5180013" cy="522288"/>
          </a:xfrm>
        </p:spPr>
        <p:txBody>
          <a:bodyPr/>
          <a:lstStyle>
            <a:lvl1pPr>
              <a:defRPr/>
            </a:lvl1pPr>
          </a:lstStyle>
          <a:p>
            <a:pPr lvl="0"/>
            <a:r>
              <a:rPr lang="en-GB" dirty="0" err="1"/>
              <a:t>Lisage</a:t>
            </a:r>
            <a:r>
              <a:rPr lang="en-GB" dirty="0"/>
              <a:t> </a:t>
            </a:r>
            <a:r>
              <a:rPr lang="en-GB" dirty="0" err="1"/>
              <a:t>tekst</a:t>
            </a:r>
            <a:endParaRPr lang="et-EE"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
        <p:nvSpPr>
          <p:cNvPr id="11" name="Teksti kohatäide 2">
            <a:extLst>
              <a:ext uri="{FF2B5EF4-FFF2-40B4-BE49-F238E27FC236}">
                <a16:creationId xmlns:a16="http://schemas.microsoft.com/office/drawing/2014/main" id="{23B01275-57FD-4A23-9152-1592042608A4}"/>
              </a:ext>
            </a:extLst>
          </p:cNvPr>
          <p:cNvSpPr>
            <a:spLocks noGrp="1"/>
          </p:cNvSpPr>
          <p:nvPr>
            <p:ph type="body" sz="quarter" idx="14" hasCustomPrompt="1"/>
          </p:nvPr>
        </p:nvSpPr>
        <p:spPr>
          <a:xfrm>
            <a:off x="6173667" y="5867712"/>
            <a:ext cx="5180013" cy="522288"/>
          </a:xfrm>
        </p:spPr>
        <p:txBody>
          <a:bodyPr/>
          <a:lstStyle>
            <a:lvl1pPr>
              <a:defRPr/>
            </a:lvl1pPr>
          </a:lstStyle>
          <a:p>
            <a:pPr lvl="0"/>
            <a:r>
              <a:rPr lang="en-GB" dirty="0" err="1"/>
              <a:t>Lisage</a:t>
            </a:r>
            <a:r>
              <a:rPr lang="en-GB" dirty="0"/>
              <a:t> </a:t>
            </a:r>
            <a:r>
              <a:rPr lang="en-GB" dirty="0" err="1"/>
              <a:t>tekst</a:t>
            </a:r>
            <a:endParaRPr lang="et-EE"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
        <p:nvSpPr>
          <p:cNvPr id="10" name="Sisu kohatäide 4">
            <a:extLst>
              <a:ext uri="{FF2B5EF4-FFF2-40B4-BE49-F238E27FC236}">
                <a16:creationId xmlns:a16="http://schemas.microsoft.com/office/drawing/2014/main" id="{9E68A62E-51C9-40EB-A1A0-552142AE9595}"/>
              </a:ext>
            </a:extLst>
          </p:cNvPr>
          <p:cNvSpPr>
            <a:spLocks noGrp="1"/>
          </p:cNvSpPr>
          <p:nvPr>
            <p:ph sz="quarter" idx="16" hasCustomPrompt="1"/>
          </p:nvPr>
        </p:nvSpPr>
        <p:spPr>
          <a:xfrm>
            <a:off x="6173667" y="1942856"/>
            <a:ext cx="5180013" cy="3794125"/>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
        <p:nvSpPr>
          <p:cNvPr id="12" name="Sisu kohatäide 4">
            <a:extLst>
              <a:ext uri="{FF2B5EF4-FFF2-40B4-BE49-F238E27FC236}">
                <a16:creationId xmlns:a16="http://schemas.microsoft.com/office/drawing/2014/main" id="{A46574CF-F450-4BAC-B71D-A2EAF3F68201}"/>
              </a:ext>
            </a:extLst>
          </p:cNvPr>
          <p:cNvSpPr>
            <a:spLocks noGrp="1"/>
          </p:cNvSpPr>
          <p:nvPr>
            <p:ph sz="quarter" idx="17" hasCustomPrompt="1"/>
          </p:nvPr>
        </p:nvSpPr>
        <p:spPr>
          <a:xfrm>
            <a:off x="838199" y="1942855"/>
            <a:ext cx="5180013" cy="3794125"/>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Tree>
    <p:extLst>
      <p:ext uri="{BB962C8B-B14F-4D97-AF65-F5344CB8AC3E}">
        <p14:creationId xmlns:p14="http://schemas.microsoft.com/office/powerpoint/2010/main" val="39921680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lti/joonist jne">
    <p:spTree>
      <p:nvGrpSpPr>
        <p:cNvPr id="1" name=""/>
        <p:cNvGrpSpPr/>
        <p:nvPr/>
      </p:nvGrpSpPr>
      <p:grpSpPr>
        <a:xfrm>
          <a:off x="0" y="0"/>
          <a:ext cx="0" cy="0"/>
          <a:chOff x="0" y="0"/>
          <a:chExt cx="0" cy="0"/>
        </a:xfrm>
      </p:grpSpPr>
      <p:sp>
        <p:nvSpPr>
          <p:cNvPr id="13" name="Sisu kohatäide 3">
            <a:extLst>
              <a:ext uri="{FF2B5EF4-FFF2-40B4-BE49-F238E27FC236}">
                <a16:creationId xmlns:a16="http://schemas.microsoft.com/office/drawing/2014/main" id="{8553F907-BE94-4425-B378-00EF85BA1CD1}"/>
              </a:ext>
            </a:extLst>
          </p:cNvPr>
          <p:cNvSpPr>
            <a:spLocks noGrp="1"/>
          </p:cNvSpPr>
          <p:nvPr>
            <p:ph sz="quarter" idx="15" hasCustomPrompt="1"/>
          </p:nvPr>
        </p:nvSpPr>
        <p:spPr>
          <a:xfrm>
            <a:off x="0" y="0"/>
            <a:ext cx="6096000" cy="3429000"/>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
        <p:nvSpPr>
          <p:cNvPr id="15" name="Sisu kohatäide 3">
            <a:extLst>
              <a:ext uri="{FF2B5EF4-FFF2-40B4-BE49-F238E27FC236}">
                <a16:creationId xmlns:a16="http://schemas.microsoft.com/office/drawing/2014/main" id="{E42083A8-95B8-42E2-805F-CCE365EF0E67}"/>
              </a:ext>
            </a:extLst>
          </p:cNvPr>
          <p:cNvSpPr>
            <a:spLocks noGrp="1"/>
          </p:cNvSpPr>
          <p:nvPr>
            <p:ph sz="quarter" idx="16" hasCustomPrompt="1"/>
          </p:nvPr>
        </p:nvSpPr>
        <p:spPr>
          <a:xfrm>
            <a:off x="6096000" y="0"/>
            <a:ext cx="6096000" cy="3429000"/>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
        <p:nvSpPr>
          <p:cNvPr id="16" name="Sisu kohatäide 3">
            <a:extLst>
              <a:ext uri="{FF2B5EF4-FFF2-40B4-BE49-F238E27FC236}">
                <a16:creationId xmlns:a16="http://schemas.microsoft.com/office/drawing/2014/main" id="{F6E9E510-B05B-4D40-808B-5EA7CA34BAED}"/>
              </a:ext>
            </a:extLst>
          </p:cNvPr>
          <p:cNvSpPr>
            <a:spLocks noGrp="1"/>
          </p:cNvSpPr>
          <p:nvPr>
            <p:ph sz="quarter" idx="17" hasCustomPrompt="1"/>
          </p:nvPr>
        </p:nvSpPr>
        <p:spPr>
          <a:xfrm>
            <a:off x="0" y="3429000"/>
            <a:ext cx="6096000" cy="3429000"/>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
        <p:nvSpPr>
          <p:cNvPr id="17" name="Sisu kohatäide 3">
            <a:extLst>
              <a:ext uri="{FF2B5EF4-FFF2-40B4-BE49-F238E27FC236}">
                <a16:creationId xmlns:a16="http://schemas.microsoft.com/office/drawing/2014/main" id="{C7CB8FA2-06DD-415F-9906-6ED10EDC7913}"/>
              </a:ext>
            </a:extLst>
          </p:cNvPr>
          <p:cNvSpPr>
            <a:spLocks noGrp="1"/>
          </p:cNvSpPr>
          <p:nvPr>
            <p:ph sz="quarter" idx="18" hasCustomPrompt="1"/>
          </p:nvPr>
        </p:nvSpPr>
        <p:spPr>
          <a:xfrm>
            <a:off x="6096000" y="3429000"/>
            <a:ext cx="6096000" cy="3429000"/>
          </a:xfrm>
          <a:noFill/>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t-EE" dirty="0"/>
              <a:t>Teine tase</a:t>
            </a:r>
          </a:p>
          <a:p>
            <a:pPr lvl="2"/>
            <a:r>
              <a:rPr lang="et-EE" dirty="0"/>
              <a:t>Kolmas tase</a:t>
            </a:r>
          </a:p>
          <a:p>
            <a:pPr lvl="3"/>
            <a:r>
              <a:rPr lang="et-EE" dirty="0"/>
              <a:t>Neljas tase</a:t>
            </a:r>
          </a:p>
          <a:p>
            <a:pPr lvl="4"/>
            <a:r>
              <a:rPr lang="et-EE" dirty="0"/>
              <a:t>Viies tase</a:t>
            </a:r>
            <a:endParaRPr lang="en-GB" dirty="0"/>
          </a:p>
        </p:txBody>
      </p:sp>
    </p:spTree>
    <p:extLst>
      <p:ext uri="{BB962C8B-B14F-4D97-AF65-F5344CB8AC3E}">
        <p14:creationId xmlns:p14="http://schemas.microsoft.com/office/powerpoint/2010/main" val="236832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ur pi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8A99FC-17D3-43B0-9C0A-F8F6A7B58E08}"/>
              </a:ext>
            </a:extLst>
          </p:cNvPr>
          <p:cNvSpPr>
            <a:spLocks noGrp="1"/>
          </p:cNvSpPr>
          <p:nvPr>
            <p:ph type="title" hasCustomPrompt="1"/>
          </p:nvPr>
        </p:nvSpPr>
        <p:spPr>
          <a:xfrm>
            <a:off x="863112" y="0"/>
            <a:ext cx="7734300" cy="1800000"/>
          </a:xfrm>
        </p:spPr>
        <p:txBody>
          <a:bodyPr/>
          <a:lstStyle>
            <a:lvl1pPr>
              <a:defRPr/>
            </a:lvl1pPr>
          </a:lstStyle>
          <a:p>
            <a:r>
              <a:rPr lang="en-US" dirty="0" err="1"/>
              <a:t>Klõpake</a:t>
            </a:r>
            <a:r>
              <a:rPr lang="en-US" dirty="0"/>
              <a:t> </a:t>
            </a:r>
            <a:r>
              <a:rPr lang="en-US" dirty="0" err="1"/>
              <a:t>pealkirja</a:t>
            </a:r>
            <a:r>
              <a:rPr lang="en-US" dirty="0"/>
              <a:t> </a:t>
            </a:r>
            <a:r>
              <a:rPr lang="en-US" dirty="0" err="1"/>
              <a:t>lisamiseks</a:t>
            </a:r>
            <a:endParaRPr lang="en-US" dirty="0"/>
          </a:p>
        </p:txBody>
      </p:sp>
      <p:pic>
        <p:nvPicPr>
          <p:cNvPr id="11" name="Pilt 10">
            <a:extLst>
              <a:ext uri="{FF2B5EF4-FFF2-40B4-BE49-F238E27FC236}">
                <a16:creationId xmlns:a16="http://schemas.microsoft.com/office/drawing/2014/main" id="{AF70A102-6DDE-4480-8A6C-124FC809D0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60000" y="468000"/>
            <a:ext cx="2606353" cy="815842"/>
          </a:xfrm>
          <a:prstGeom prst="rect">
            <a:avLst/>
          </a:prstGeom>
        </p:spPr>
      </p:pic>
    </p:spTree>
    <p:extLst>
      <p:ext uri="{BB962C8B-B14F-4D97-AF65-F5344CB8AC3E}">
        <p14:creationId xmlns:p14="http://schemas.microsoft.com/office/powerpoint/2010/main" val="225792008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itelleht he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64DD-8543-46FA-98EC-2688834A1390}"/>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err="1"/>
              <a:t>Klõpsake</a:t>
            </a:r>
            <a:r>
              <a:rPr lang="en-US" dirty="0"/>
              <a:t> </a:t>
            </a:r>
            <a:r>
              <a:rPr lang="en-US" dirty="0" err="1"/>
              <a:t>pealkirja</a:t>
            </a:r>
            <a:r>
              <a:rPr lang="en-US" dirty="0"/>
              <a:t> </a:t>
            </a:r>
            <a:r>
              <a:rPr lang="en-US" dirty="0" err="1"/>
              <a:t>lisamiseks</a:t>
            </a:r>
            <a:endParaRPr lang="en-US" dirty="0"/>
          </a:p>
        </p:txBody>
      </p:sp>
      <p:sp>
        <p:nvSpPr>
          <p:cNvPr id="3" name="Subtitle 2">
            <a:extLst>
              <a:ext uri="{FF2B5EF4-FFF2-40B4-BE49-F238E27FC236}">
                <a16:creationId xmlns:a16="http://schemas.microsoft.com/office/drawing/2014/main" id="{5B99DF9E-0EDF-41C2-9A64-C47ED6951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lt 7" descr="Pilt, millel on kujutatud tekst&#10;&#10;Kirjeldus on genereeritud automaatselt">
            <a:extLst>
              <a:ext uri="{FF2B5EF4-FFF2-40B4-BE49-F238E27FC236}">
                <a16:creationId xmlns:a16="http://schemas.microsoft.com/office/drawing/2014/main" id="{86EB4E15-6716-4608-9CDD-3C29FF655B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0" y="468000"/>
            <a:ext cx="2606353" cy="815843"/>
          </a:xfrm>
          <a:prstGeom prst="rect">
            <a:avLst/>
          </a:prstGeom>
        </p:spPr>
      </p:pic>
    </p:spTree>
    <p:extLst>
      <p:ext uri="{BB962C8B-B14F-4D97-AF65-F5344CB8AC3E}">
        <p14:creationId xmlns:p14="http://schemas.microsoft.com/office/powerpoint/2010/main" val="252344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ealkiri ja tekst he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FE34-CECB-4F19-9C31-18A466EEBBBC}"/>
              </a:ext>
            </a:extLst>
          </p:cNvPr>
          <p:cNvSpPr>
            <a:spLocks noGrp="1"/>
          </p:cNvSpPr>
          <p:nvPr>
            <p:ph type="title" hasCustomPrompt="1"/>
          </p:nvPr>
        </p:nvSpPr>
        <p:spPr>
          <a:xfrm>
            <a:off x="863112" y="0"/>
            <a:ext cx="8118230" cy="1800000"/>
          </a:xfrm>
        </p:spPr>
        <p:txBody>
          <a:bodyPr/>
          <a:lstStyle>
            <a:lvl1pPr>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sp>
        <p:nvSpPr>
          <p:cNvPr id="3" name="Content Placeholder 2">
            <a:extLst>
              <a:ext uri="{FF2B5EF4-FFF2-40B4-BE49-F238E27FC236}">
                <a16:creationId xmlns:a16="http://schemas.microsoft.com/office/drawing/2014/main" id="{C09A0364-4435-4352-A6D1-142D6189B7A6}"/>
              </a:ext>
            </a:extLst>
          </p:cNvPr>
          <p:cNvSpPr>
            <a:spLocks noGrp="1"/>
          </p:cNvSpPr>
          <p:nvPr>
            <p:ph idx="1" hasCustomPrompt="1"/>
          </p:nvPr>
        </p:nvSpPr>
        <p:spPr>
          <a:xfrm>
            <a:off x="863112" y="2017835"/>
            <a:ext cx="10490688" cy="4159128"/>
          </a:xfrm>
        </p:spPr>
        <p:txBody>
          <a:bodyPr/>
          <a:lstStyle>
            <a:lvl1pPr>
              <a:buClr>
                <a:schemeClr val="tx1"/>
              </a:buCl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lt 6" descr="Pilt, millel on kujutatud tekst&#10;&#10;Kirjeldus on genereeritud automaatselt">
            <a:extLst>
              <a:ext uri="{FF2B5EF4-FFF2-40B4-BE49-F238E27FC236}">
                <a16:creationId xmlns:a16="http://schemas.microsoft.com/office/drawing/2014/main" id="{A76E22C1-CDD9-45C8-A5C2-66F8AD2084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0" y="468000"/>
            <a:ext cx="2606353" cy="815843"/>
          </a:xfrm>
          <a:prstGeom prst="rect">
            <a:avLst/>
          </a:prstGeom>
        </p:spPr>
      </p:pic>
    </p:spTree>
    <p:extLst>
      <p:ext uri="{BB962C8B-B14F-4D97-AF65-F5344CB8AC3E}">
        <p14:creationId xmlns:p14="http://schemas.microsoft.com/office/powerpoint/2010/main" val="348168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ealkiri ja tekst tume">
    <p:spTree>
      <p:nvGrpSpPr>
        <p:cNvPr id="1" name=""/>
        <p:cNvGrpSpPr/>
        <p:nvPr/>
      </p:nvGrpSpPr>
      <p:grpSpPr>
        <a:xfrm>
          <a:off x="0" y="0"/>
          <a:ext cx="0" cy="0"/>
          <a:chOff x="0" y="0"/>
          <a:chExt cx="0" cy="0"/>
        </a:xfrm>
      </p:grpSpPr>
      <p:sp>
        <p:nvSpPr>
          <p:cNvPr id="4" name="Ristkülik 3">
            <a:extLst>
              <a:ext uri="{FF2B5EF4-FFF2-40B4-BE49-F238E27FC236}">
                <a16:creationId xmlns:a16="http://schemas.microsoft.com/office/drawing/2014/main" id="{35380A04-F7E3-4519-AD4C-5E1425B17923}"/>
              </a:ext>
            </a:extLst>
          </p:cNvPr>
          <p:cNvSpPr/>
          <p:nvPr userDrawn="1"/>
        </p:nvSpPr>
        <p:spPr>
          <a:xfrm>
            <a:off x="0" y="0"/>
            <a:ext cx="12192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7CFE34-CECB-4F19-9C31-18A466EEBBBC}"/>
              </a:ext>
            </a:extLst>
          </p:cNvPr>
          <p:cNvSpPr>
            <a:spLocks noGrp="1"/>
          </p:cNvSpPr>
          <p:nvPr>
            <p:ph type="title" hasCustomPrompt="1"/>
          </p:nvPr>
        </p:nvSpPr>
        <p:spPr>
          <a:xfrm>
            <a:off x="863111" y="0"/>
            <a:ext cx="8135815" cy="1768275"/>
          </a:xfrm>
        </p:spPr>
        <p:txBody>
          <a:bodyPr/>
          <a:lstStyle>
            <a:lvl1pPr>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sp>
        <p:nvSpPr>
          <p:cNvPr id="3" name="Content Placeholder 2">
            <a:extLst>
              <a:ext uri="{FF2B5EF4-FFF2-40B4-BE49-F238E27FC236}">
                <a16:creationId xmlns:a16="http://schemas.microsoft.com/office/drawing/2014/main" id="{C09A0364-4435-4352-A6D1-142D6189B7A6}"/>
              </a:ext>
            </a:extLst>
          </p:cNvPr>
          <p:cNvSpPr>
            <a:spLocks noGrp="1"/>
          </p:cNvSpPr>
          <p:nvPr>
            <p:ph idx="1" hasCustomPrompt="1"/>
          </p:nvPr>
        </p:nvSpPr>
        <p:spPr>
          <a:xfrm>
            <a:off x="863112" y="2017835"/>
            <a:ext cx="10490688" cy="4159128"/>
          </a:xfrm>
        </p:spPr>
        <p:txBody>
          <a:bodyPr/>
          <a:lstStyle>
            <a:lvl1pPr>
              <a:buClr>
                <a:schemeClr val="bg1"/>
              </a:buCl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lt 6">
            <a:extLst>
              <a:ext uri="{FF2B5EF4-FFF2-40B4-BE49-F238E27FC236}">
                <a16:creationId xmlns:a16="http://schemas.microsoft.com/office/drawing/2014/main" id="{A76E22C1-CDD9-45C8-A5C2-66F8AD2084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60000" y="468000"/>
            <a:ext cx="2606353" cy="815842"/>
          </a:xfrm>
          <a:prstGeom prst="rect">
            <a:avLst/>
          </a:prstGeom>
        </p:spPr>
      </p:pic>
    </p:spTree>
    <p:extLst>
      <p:ext uri="{BB962C8B-B14F-4D97-AF65-F5344CB8AC3E}">
        <p14:creationId xmlns:p14="http://schemas.microsoft.com/office/powerpoint/2010/main" val="13330797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ealkiri ja tekst tume mustrig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FE34-CECB-4F19-9C31-18A466EEBBBC}"/>
              </a:ext>
            </a:extLst>
          </p:cNvPr>
          <p:cNvSpPr>
            <a:spLocks noGrp="1"/>
          </p:cNvSpPr>
          <p:nvPr>
            <p:ph type="title" hasCustomPrompt="1"/>
          </p:nvPr>
        </p:nvSpPr>
        <p:spPr>
          <a:xfrm>
            <a:off x="863111" y="0"/>
            <a:ext cx="8135815" cy="1768275"/>
          </a:xfrm>
        </p:spPr>
        <p:txBody>
          <a:bodyPr/>
          <a:lstStyle>
            <a:lvl1pPr>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sp>
        <p:nvSpPr>
          <p:cNvPr id="3" name="Content Placeholder 2">
            <a:extLst>
              <a:ext uri="{FF2B5EF4-FFF2-40B4-BE49-F238E27FC236}">
                <a16:creationId xmlns:a16="http://schemas.microsoft.com/office/drawing/2014/main" id="{C09A0364-4435-4352-A6D1-142D6189B7A6}"/>
              </a:ext>
            </a:extLst>
          </p:cNvPr>
          <p:cNvSpPr>
            <a:spLocks noGrp="1"/>
          </p:cNvSpPr>
          <p:nvPr>
            <p:ph idx="1" hasCustomPrompt="1"/>
          </p:nvPr>
        </p:nvSpPr>
        <p:spPr>
          <a:xfrm>
            <a:off x="863112" y="2017835"/>
            <a:ext cx="10490688" cy="4159128"/>
          </a:xfrm>
        </p:spPr>
        <p:txBody>
          <a:bodyPr/>
          <a:lstStyle>
            <a:lvl1pPr>
              <a:buClr>
                <a:schemeClr val="bg1"/>
              </a:buCl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lt 6">
            <a:extLst>
              <a:ext uri="{FF2B5EF4-FFF2-40B4-BE49-F238E27FC236}">
                <a16:creationId xmlns:a16="http://schemas.microsoft.com/office/drawing/2014/main" id="{A76E22C1-CDD9-45C8-A5C2-66F8AD2084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60000" y="468000"/>
            <a:ext cx="2606353" cy="815842"/>
          </a:xfrm>
          <a:prstGeom prst="rect">
            <a:avLst/>
          </a:prstGeom>
        </p:spPr>
      </p:pic>
    </p:spTree>
    <p:extLst>
      <p:ext uri="{BB962C8B-B14F-4D97-AF65-F5344CB8AC3E}">
        <p14:creationId xmlns:p14="http://schemas.microsoft.com/office/powerpoint/2010/main" val="22243416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 tekstikasti he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CCBFF-728D-45F3-BBEB-078527BEECC6}"/>
              </a:ext>
            </a:extLst>
          </p:cNvPr>
          <p:cNvSpPr>
            <a:spLocks noGrp="1"/>
          </p:cNvSpPr>
          <p:nvPr>
            <p:ph sz="half" idx="1" hasCustomPrompt="1"/>
          </p:nvPr>
        </p:nvSpPr>
        <p:spPr>
          <a:xfrm>
            <a:off x="838200" y="2023413"/>
            <a:ext cx="5181600" cy="39557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26188AD-F07D-4AB2-8A94-F0E2D3EBB24F}"/>
              </a:ext>
            </a:extLst>
          </p:cNvPr>
          <p:cNvSpPr>
            <a:spLocks noGrp="1"/>
          </p:cNvSpPr>
          <p:nvPr>
            <p:ph sz="half" idx="2" hasCustomPrompt="1"/>
          </p:nvPr>
        </p:nvSpPr>
        <p:spPr>
          <a:xfrm>
            <a:off x="6172200" y="2023413"/>
            <a:ext cx="5181600" cy="39557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0086562F-AB3F-46FF-8F9F-1117E969EC92}"/>
              </a:ext>
            </a:extLst>
          </p:cNvPr>
          <p:cNvSpPr>
            <a:spLocks noGrp="1"/>
          </p:cNvSpPr>
          <p:nvPr>
            <p:ph type="title" hasCustomPrompt="1"/>
          </p:nvPr>
        </p:nvSpPr>
        <p:spPr>
          <a:xfrm>
            <a:off x="838200" y="0"/>
            <a:ext cx="8090388" cy="1800000"/>
          </a:xfrm>
        </p:spPr>
        <p:txBody>
          <a:bodyPr/>
          <a:lstStyle>
            <a:lvl1pPr>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pic>
        <p:nvPicPr>
          <p:cNvPr id="9" name="Pilt 8" descr="Pilt, millel on kujutatud tekst&#10;&#10;Kirjeldus on genereeritud automaatselt">
            <a:extLst>
              <a:ext uri="{FF2B5EF4-FFF2-40B4-BE49-F238E27FC236}">
                <a16:creationId xmlns:a16="http://schemas.microsoft.com/office/drawing/2014/main" id="{07341EE1-3AC7-4544-B29E-EDF47DCF33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0" y="468000"/>
            <a:ext cx="2606353" cy="815843"/>
          </a:xfrm>
          <a:prstGeom prst="rect">
            <a:avLst/>
          </a:prstGeom>
        </p:spPr>
      </p:pic>
    </p:spTree>
    <p:extLst>
      <p:ext uri="{BB962C8B-B14F-4D97-AF65-F5344CB8AC3E}">
        <p14:creationId xmlns:p14="http://schemas.microsoft.com/office/powerpoint/2010/main" val="93858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 tekstikasti tu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CCBFF-728D-45F3-BBEB-078527BEECC6}"/>
              </a:ext>
            </a:extLst>
          </p:cNvPr>
          <p:cNvSpPr>
            <a:spLocks noGrp="1"/>
          </p:cNvSpPr>
          <p:nvPr>
            <p:ph sz="half" idx="1" hasCustomPrompt="1"/>
          </p:nvPr>
        </p:nvSpPr>
        <p:spPr>
          <a:xfrm>
            <a:off x="838200" y="2023413"/>
            <a:ext cx="5181600" cy="3955762"/>
          </a:xfrm>
        </p:spPr>
        <p:txBody>
          <a:bodyPr/>
          <a:lstStyle>
            <a:lvl1pPr>
              <a:buClr>
                <a:schemeClr val="bg1"/>
              </a:buCl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istkülik 5">
            <a:extLst>
              <a:ext uri="{FF2B5EF4-FFF2-40B4-BE49-F238E27FC236}">
                <a16:creationId xmlns:a16="http://schemas.microsoft.com/office/drawing/2014/main" id="{F343B94A-FA31-419C-86D9-7226C86B2018}"/>
              </a:ext>
            </a:extLst>
          </p:cNvPr>
          <p:cNvSpPr/>
          <p:nvPr userDrawn="1"/>
        </p:nvSpPr>
        <p:spPr>
          <a:xfrm>
            <a:off x="0" y="0"/>
            <a:ext cx="121920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BF504563-DD08-41DB-9E1E-46D34567C535}"/>
              </a:ext>
            </a:extLst>
          </p:cNvPr>
          <p:cNvSpPr>
            <a:spLocks noGrp="1"/>
          </p:cNvSpPr>
          <p:nvPr>
            <p:ph type="title" hasCustomPrompt="1"/>
          </p:nvPr>
        </p:nvSpPr>
        <p:spPr>
          <a:xfrm>
            <a:off x="864000" y="0"/>
            <a:ext cx="8100646" cy="1800000"/>
          </a:xfrm>
        </p:spPr>
        <p:txBody>
          <a:bodyPr/>
          <a:lstStyle>
            <a:lvl1pPr>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pic>
        <p:nvPicPr>
          <p:cNvPr id="10" name="Pilt 9">
            <a:extLst>
              <a:ext uri="{FF2B5EF4-FFF2-40B4-BE49-F238E27FC236}">
                <a16:creationId xmlns:a16="http://schemas.microsoft.com/office/drawing/2014/main" id="{215657BB-D60D-4A92-8D31-B84ED99FBB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60000" y="468000"/>
            <a:ext cx="2606353" cy="815842"/>
          </a:xfrm>
          <a:prstGeom prst="rect">
            <a:avLst/>
          </a:prstGeom>
        </p:spPr>
      </p:pic>
      <p:sp>
        <p:nvSpPr>
          <p:cNvPr id="11" name="Content Placeholder 2">
            <a:extLst>
              <a:ext uri="{FF2B5EF4-FFF2-40B4-BE49-F238E27FC236}">
                <a16:creationId xmlns:a16="http://schemas.microsoft.com/office/drawing/2014/main" id="{087F3EBF-F9D3-468D-942B-DBFD8DA7C1FA}"/>
              </a:ext>
            </a:extLst>
          </p:cNvPr>
          <p:cNvSpPr>
            <a:spLocks noGrp="1"/>
          </p:cNvSpPr>
          <p:nvPr>
            <p:ph sz="half" idx="10" hasCustomPrompt="1"/>
          </p:nvPr>
        </p:nvSpPr>
        <p:spPr>
          <a:xfrm>
            <a:off x="6172202" y="2023413"/>
            <a:ext cx="5181600" cy="3955762"/>
          </a:xfrm>
        </p:spPr>
        <p:txBody>
          <a:bodyPr/>
          <a:lstStyle>
            <a:lvl1pPr>
              <a:buClr>
                <a:schemeClr val="bg1"/>
              </a:buCl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07920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 tekstikasti tume mustrig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CCBFF-728D-45F3-BBEB-078527BEECC6}"/>
              </a:ext>
            </a:extLst>
          </p:cNvPr>
          <p:cNvSpPr>
            <a:spLocks noGrp="1"/>
          </p:cNvSpPr>
          <p:nvPr>
            <p:ph sz="half" idx="1" hasCustomPrompt="1"/>
          </p:nvPr>
        </p:nvSpPr>
        <p:spPr>
          <a:xfrm>
            <a:off x="838200" y="2023413"/>
            <a:ext cx="5181600" cy="3955762"/>
          </a:xfrm>
        </p:spPr>
        <p:txBody>
          <a:bodyPr/>
          <a:lstStyle>
            <a:lvl1pPr>
              <a:buClr>
                <a:schemeClr val="bg1"/>
              </a:buCl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BF504563-DD08-41DB-9E1E-46D34567C535}"/>
              </a:ext>
            </a:extLst>
          </p:cNvPr>
          <p:cNvSpPr>
            <a:spLocks noGrp="1"/>
          </p:cNvSpPr>
          <p:nvPr>
            <p:ph type="title" hasCustomPrompt="1"/>
          </p:nvPr>
        </p:nvSpPr>
        <p:spPr>
          <a:xfrm>
            <a:off x="864000" y="0"/>
            <a:ext cx="8100646" cy="1800000"/>
          </a:xfrm>
        </p:spPr>
        <p:txBody>
          <a:bodyPr/>
          <a:lstStyle>
            <a:lvl1pPr>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pic>
        <p:nvPicPr>
          <p:cNvPr id="10" name="Pilt 9">
            <a:extLst>
              <a:ext uri="{FF2B5EF4-FFF2-40B4-BE49-F238E27FC236}">
                <a16:creationId xmlns:a16="http://schemas.microsoft.com/office/drawing/2014/main" id="{215657BB-D60D-4A92-8D31-B84ED99FBB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60000" y="468000"/>
            <a:ext cx="2606353" cy="815842"/>
          </a:xfrm>
          <a:prstGeom prst="rect">
            <a:avLst/>
          </a:prstGeom>
        </p:spPr>
      </p:pic>
      <p:sp>
        <p:nvSpPr>
          <p:cNvPr id="11" name="Content Placeholder 2">
            <a:extLst>
              <a:ext uri="{FF2B5EF4-FFF2-40B4-BE49-F238E27FC236}">
                <a16:creationId xmlns:a16="http://schemas.microsoft.com/office/drawing/2014/main" id="{087F3EBF-F9D3-468D-942B-DBFD8DA7C1FA}"/>
              </a:ext>
            </a:extLst>
          </p:cNvPr>
          <p:cNvSpPr>
            <a:spLocks noGrp="1"/>
          </p:cNvSpPr>
          <p:nvPr>
            <p:ph sz="half" idx="10" hasCustomPrompt="1"/>
          </p:nvPr>
        </p:nvSpPr>
        <p:spPr>
          <a:xfrm>
            <a:off x="6172202" y="2023413"/>
            <a:ext cx="5181600" cy="3955762"/>
          </a:xfrm>
        </p:spPr>
        <p:txBody>
          <a:bodyPr/>
          <a:lstStyle>
            <a:lvl1pPr>
              <a:buClr>
                <a:schemeClr val="bg1"/>
              </a:buCl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549386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kasti he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C8198D-3ABF-4207-9E61-9040ECB64194}"/>
              </a:ext>
            </a:extLst>
          </p:cNvPr>
          <p:cNvSpPr>
            <a:spLocks noGrp="1"/>
          </p:cNvSpPr>
          <p:nvPr>
            <p:ph type="body" idx="1" hasCustomPrompt="1"/>
          </p:nvPr>
        </p:nvSpPr>
        <p:spPr>
          <a:xfrm>
            <a:off x="838200" y="1997686"/>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PEALKIRI</a:t>
            </a:r>
          </a:p>
        </p:txBody>
      </p:sp>
      <p:sp>
        <p:nvSpPr>
          <p:cNvPr id="4" name="Content Placeholder 3">
            <a:extLst>
              <a:ext uri="{FF2B5EF4-FFF2-40B4-BE49-F238E27FC236}">
                <a16:creationId xmlns:a16="http://schemas.microsoft.com/office/drawing/2014/main" id="{C3A6CD39-497E-4281-98B6-7AB29617F5CE}"/>
              </a:ext>
            </a:extLst>
          </p:cNvPr>
          <p:cNvSpPr>
            <a:spLocks noGrp="1"/>
          </p:cNvSpPr>
          <p:nvPr>
            <p:ph sz="half" idx="2" hasCustomPrompt="1"/>
          </p:nvPr>
        </p:nvSpPr>
        <p:spPr>
          <a:xfrm>
            <a:off x="838200" y="2821598"/>
            <a:ext cx="5157787" cy="3684588"/>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560CFA0-FD7D-4DFF-8285-DE9C94DDFCBA}"/>
              </a:ext>
            </a:extLst>
          </p:cNvPr>
          <p:cNvSpPr>
            <a:spLocks noGrp="1"/>
          </p:cNvSpPr>
          <p:nvPr>
            <p:ph type="body" sz="quarter" idx="3" hasCustomPrompt="1"/>
          </p:nvPr>
        </p:nvSpPr>
        <p:spPr>
          <a:xfrm>
            <a:off x="6170612" y="1997686"/>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PEALKIRI</a:t>
            </a:r>
          </a:p>
        </p:txBody>
      </p:sp>
      <p:sp>
        <p:nvSpPr>
          <p:cNvPr id="6" name="Content Placeholder 5">
            <a:extLst>
              <a:ext uri="{FF2B5EF4-FFF2-40B4-BE49-F238E27FC236}">
                <a16:creationId xmlns:a16="http://schemas.microsoft.com/office/drawing/2014/main" id="{82A81980-7CA7-40CC-9E8C-E2CC362D2114}"/>
              </a:ext>
            </a:extLst>
          </p:cNvPr>
          <p:cNvSpPr>
            <a:spLocks noGrp="1"/>
          </p:cNvSpPr>
          <p:nvPr>
            <p:ph sz="quarter" idx="4" hasCustomPrompt="1"/>
          </p:nvPr>
        </p:nvSpPr>
        <p:spPr>
          <a:xfrm>
            <a:off x="6170612" y="2821598"/>
            <a:ext cx="5183188" cy="3684588"/>
          </a:xfrm>
        </p:spPr>
        <p:txBody>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64EDB458-107A-4876-87BB-69FB81F7E147}"/>
              </a:ext>
            </a:extLst>
          </p:cNvPr>
          <p:cNvSpPr>
            <a:spLocks noGrp="1"/>
          </p:cNvSpPr>
          <p:nvPr>
            <p:ph type="title" hasCustomPrompt="1"/>
          </p:nvPr>
        </p:nvSpPr>
        <p:spPr>
          <a:xfrm>
            <a:off x="838200" y="-1"/>
            <a:ext cx="8200292" cy="1800000"/>
          </a:xfrm>
        </p:spPr>
        <p:txBody>
          <a:bodyPr/>
          <a:lstStyle>
            <a:lvl1pPr>
              <a:defRPr/>
            </a:lvl1pPr>
          </a:lstStyle>
          <a:p>
            <a:r>
              <a:rPr lang="en-US" dirty="0" err="1"/>
              <a:t>Klõpsake</a:t>
            </a:r>
            <a:r>
              <a:rPr lang="en-US" dirty="0"/>
              <a:t> </a:t>
            </a:r>
            <a:r>
              <a:rPr lang="en-US" dirty="0" err="1"/>
              <a:t>pealkirja</a:t>
            </a:r>
            <a:r>
              <a:rPr lang="en-US" dirty="0"/>
              <a:t> </a:t>
            </a:r>
            <a:r>
              <a:rPr lang="en-US" dirty="0" err="1"/>
              <a:t>lisamiseks</a:t>
            </a:r>
            <a:endParaRPr lang="en-US" dirty="0"/>
          </a:p>
        </p:txBody>
      </p:sp>
      <p:pic>
        <p:nvPicPr>
          <p:cNvPr id="11" name="Pilt 10" descr="Pilt, millel on kujutatud tekst&#10;&#10;Kirjeldus on genereeritud automaatselt">
            <a:extLst>
              <a:ext uri="{FF2B5EF4-FFF2-40B4-BE49-F238E27FC236}">
                <a16:creationId xmlns:a16="http://schemas.microsoft.com/office/drawing/2014/main" id="{D9E63F43-5832-4BA0-99EC-2DFB8B195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000" y="468000"/>
            <a:ext cx="2606353" cy="815843"/>
          </a:xfrm>
          <a:prstGeom prst="rect">
            <a:avLst/>
          </a:prstGeom>
        </p:spPr>
      </p:pic>
    </p:spTree>
    <p:extLst>
      <p:ext uri="{BB962C8B-B14F-4D97-AF65-F5344CB8AC3E}">
        <p14:creationId xmlns:p14="http://schemas.microsoft.com/office/powerpoint/2010/main" val="347878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0B445C-DE68-4E0E-B816-49898BF491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Klõpsake</a:t>
            </a:r>
            <a:r>
              <a:rPr lang="en-US" dirty="0"/>
              <a:t> </a:t>
            </a:r>
            <a:r>
              <a:rPr lang="en-US" dirty="0" err="1"/>
              <a:t>pealkirja</a:t>
            </a:r>
            <a:r>
              <a:rPr lang="en-US" dirty="0"/>
              <a:t> </a:t>
            </a:r>
            <a:r>
              <a:rPr lang="en-US" dirty="0" err="1"/>
              <a:t>lisamiseks</a:t>
            </a:r>
            <a:endParaRPr lang="en-US" dirty="0"/>
          </a:p>
        </p:txBody>
      </p:sp>
      <p:sp>
        <p:nvSpPr>
          <p:cNvPr id="3" name="Text Placeholder 2">
            <a:extLst>
              <a:ext uri="{FF2B5EF4-FFF2-40B4-BE49-F238E27FC236}">
                <a16:creationId xmlns:a16="http://schemas.microsoft.com/office/drawing/2014/main" id="{5DAB24F0-4944-4A0A-B599-F0F8EB6D3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Lisage</a:t>
            </a:r>
            <a:r>
              <a:rPr lang="en-US" dirty="0"/>
              <a:t> </a:t>
            </a:r>
            <a:r>
              <a:rPr lang="en-US" dirty="0" err="1"/>
              <a:t>tekst</a:t>
            </a:r>
            <a:r>
              <a:rPr lang="en-US" dirty="0"/>
              <a:t> </a:t>
            </a:r>
            <a:r>
              <a:rPr lang="en-US" dirty="0" err="1"/>
              <a:t>või</a:t>
            </a:r>
            <a:r>
              <a:rPr lang="en-US" dirty="0"/>
              <a:t> </a:t>
            </a:r>
            <a:r>
              <a:rPr lang="en-US" dirty="0" err="1"/>
              <a:t>valige</a:t>
            </a:r>
            <a:r>
              <a:rPr lang="en-US" dirty="0"/>
              <a:t> </a:t>
            </a:r>
            <a:r>
              <a:rPr lang="en-US" dirty="0" err="1"/>
              <a:t>ikoon</a:t>
            </a:r>
            <a:r>
              <a:rPr lang="en-US" dirty="0"/>
              <a:t> </a:t>
            </a:r>
            <a:r>
              <a:rPr lang="en-US" dirty="0" err="1"/>
              <a:t>pildi</a:t>
            </a:r>
            <a:r>
              <a:rPr lang="en-US" dirty="0"/>
              <a:t> </a:t>
            </a:r>
            <a:r>
              <a:rPr lang="en-US" dirty="0" err="1"/>
              <a:t>lisamiseks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4872691"/>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60" r:id="rId4"/>
    <p:sldLayoutId id="2147483667" r:id="rId5"/>
    <p:sldLayoutId id="2147483652" r:id="rId6"/>
    <p:sldLayoutId id="2147483661" r:id="rId7"/>
    <p:sldLayoutId id="2147483668" r:id="rId8"/>
    <p:sldLayoutId id="2147483653" r:id="rId9"/>
    <p:sldLayoutId id="2147483662" r:id="rId10"/>
    <p:sldLayoutId id="2147483656" r:id="rId11"/>
    <p:sldLayoutId id="2147483663" r:id="rId12"/>
    <p:sldLayoutId id="2147483664" r:id="rId13"/>
    <p:sldLayoutId id="2147483665" r:id="rId14"/>
    <p:sldLayoutId id="2147483666" r:id="rId15"/>
    <p:sldLayoutId id="214748365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mailto:sigrid.soomer@etag.ee"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5">
            <a:extLst>
              <a:ext uri="{FF2B5EF4-FFF2-40B4-BE49-F238E27FC236}">
                <a16:creationId xmlns:a16="http://schemas.microsoft.com/office/drawing/2014/main" id="{FB393E18-448C-4B0B-9CD4-1F5CD580D376}"/>
              </a:ext>
            </a:extLst>
          </p:cNvPr>
          <p:cNvSpPr>
            <a:spLocks noGrp="1"/>
          </p:cNvSpPr>
          <p:nvPr>
            <p:ph type="ctrTitle"/>
          </p:nvPr>
        </p:nvSpPr>
        <p:spPr/>
        <p:txBody>
          <a:bodyPr/>
          <a:lstStyle/>
          <a:p>
            <a:r>
              <a:rPr lang="et-EE" dirty="0"/>
              <a:t>Riikliku tähtsusega teadustaristu toetamine</a:t>
            </a:r>
            <a:endParaRPr lang="en-GB" dirty="0"/>
          </a:p>
        </p:txBody>
      </p:sp>
      <p:sp>
        <p:nvSpPr>
          <p:cNvPr id="7" name="Alapealkiri 6">
            <a:extLst>
              <a:ext uri="{FF2B5EF4-FFF2-40B4-BE49-F238E27FC236}">
                <a16:creationId xmlns:a16="http://schemas.microsoft.com/office/drawing/2014/main" id="{773323BB-FD99-4FAD-8279-43691CAD3D03}"/>
              </a:ext>
            </a:extLst>
          </p:cNvPr>
          <p:cNvSpPr>
            <a:spLocks noGrp="1"/>
          </p:cNvSpPr>
          <p:nvPr>
            <p:ph type="subTitle" idx="1"/>
          </p:nvPr>
        </p:nvSpPr>
        <p:spPr/>
        <p:txBody>
          <a:bodyPr/>
          <a:lstStyle/>
          <a:p>
            <a:r>
              <a:rPr lang="et-EE" dirty="0"/>
              <a:t>Vormide tutvustus</a:t>
            </a:r>
          </a:p>
          <a:p>
            <a:r>
              <a:rPr lang="et-EE" dirty="0"/>
              <a:t>02.12.2024</a:t>
            </a:r>
          </a:p>
          <a:p>
            <a:r>
              <a:rPr lang="et-EE" dirty="0"/>
              <a:t>sigrid.soomer@etag.ee</a:t>
            </a:r>
            <a:endParaRPr lang="en-GB" dirty="0"/>
          </a:p>
        </p:txBody>
      </p:sp>
    </p:spTree>
    <p:extLst>
      <p:ext uri="{BB962C8B-B14F-4D97-AF65-F5344CB8AC3E}">
        <p14:creationId xmlns:p14="http://schemas.microsoft.com/office/powerpoint/2010/main" val="325892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a:extLst>
              <a:ext uri="{FF2B5EF4-FFF2-40B4-BE49-F238E27FC236}">
                <a16:creationId xmlns:a16="http://schemas.microsoft.com/office/drawing/2014/main" id="{A7FC7B5C-E993-903B-EA76-A1FA4582E00D}"/>
              </a:ext>
            </a:extLst>
          </p:cNvPr>
          <p:cNvGraphicFramePr>
            <a:graphicFrameLocks noGrp="1"/>
          </p:cNvGraphicFramePr>
          <p:nvPr>
            <p:extLst>
              <p:ext uri="{D42A27DB-BD31-4B8C-83A1-F6EECF244321}">
                <p14:modId xmlns:p14="http://schemas.microsoft.com/office/powerpoint/2010/main" val="2912335380"/>
              </p:ext>
            </p:extLst>
          </p:nvPr>
        </p:nvGraphicFramePr>
        <p:xfrm>
          <a:off x="982502" y="179549"/>
          <a:ext cx="10314153" cy="6554629"/>
        </p:xfrm>
        <a:graphic>
          <a:graphicData uri="http://schemas.openxmlformats.org/drawingml/2006/table">
            <a:tbl>
              <a:tblPr/>
              <a:tblGrid>
                <a:gridCol w="1458199">
                  <a:extLst>
                    <a:ext uri="{9D8B030D-6E8A-4147-A177-3AD203B41FA5}">
                      <a16:colId xmlns:a16="http://schemas.microsoft.com/office/drawing/2014/main" val="2395690478"/>
                    </a:ext>
                  </a:extLst>
                </a:gridCol>
                <a:gridCol w="937413">
                  <a:extLst>
                    <a:ext uri="{9D8B030D-6E8A-4147-A177-3AD203B41FA5}">
                      <a16:colId xmlns:a16="http://schemas.microsoft.com/office/drawing/2014/main" val="3166601751"/>
                    </a:ext>
                  </a:extLst>
                </a:gridCol>
                <a:gridCol w="1395703">
                  <a:extLst>
                    <a:ext uri="{9D8B030D-6E8A-4147-A177-3AD203B41FA5}">
                      <a16:colId xmlns:a16="http://schemas.microsoft.com/office/drawing/2014/main" val="865989425"/>
                    </a:ext>
                  </a:extLst>
                </a:gridCol>
                <a:gridCol w="523390">
                  <a:extLst>
                    <a:ext uri="{9D8B030D-6E8A-4147-A177-3AD203B41FA5}">
                      <a16:colId xmlns:a16="http://schemas.microsoft.com/office/drawing/2014/main" val="2704383151"/>
                    </a:ext>
                  </a:extLst>
                </a:gridCol>
                <a:gridCol w="499954">
                  <a:extLst>
                    <a:ext uri="{9D8B030D-6E8A-4147-A177-3AD203B41FA5}">
                      <a16:colId xmlns:a16="http://schemas.microsoft.com/office/drawing/2014/main" val="4294265600"/>
                    </a:ext>
                  </a:extLst>
                </a:gridCol>
                <a:gridCol w="499954">
                  <a:extLst>
                    <a:ext uri="{9D8B030D-6E8A-4147-A177-3AD203B41FA5}">
                      <a16:colId xmlns:a16="http://schemas.microsoft.com/office/drawing/2014/main" val="862851985"/>
                    </a:ext>
                  </a:extLst>
                </a:gridCol>
                <a:gridCol w="499954">
                  <a:extLst>
                    <a:ext uri="{9D8B030D-6E8A-4147-A177-3AD203B41FA5}">
                      <a16:colId xmlns:a16="http://schemas.microsoft.com/office/drawing/2014/main" val="3977537770"/>
                    </a:ext>
                  </a:extLst>
                </a:gridCol>
                <a:gridCol w="499954">
                  <a:extLst>
                    <a:ext uri="{9D8B030D-6E8A-4147-A177-3AD203B41FA5}">
                      <a16:colId xmlns:a16="http://schemas.microsoft.com/office/drawing/2014/main" val="2764706101"/>
                    </a:ext>
                  </a:extLst>
                </a:gridCol>
                <a:gridCol w="499954">
                  <a:extLst>
                    <a:ext uri="{9D8B030D-6E8A-4147-A177-3AD203B41FA5}">
                      <a16:colId xmlns:a16="http://schemas.microsoft.com/office/drawing/2014/main" val="1995291779"/>
                    </a:ext>
                  </a:extLst>
                </a:gridCol>
                <a:gridCol w="499954">
                  <a:extLst>
                    <a:ext uri="{9D8B030D-6E8A-4147-A177-3AD203B41FA5}">
                      <a16:colId xmlns:a16="http://schemas.microsoft.com/office/drawing/2014/main" val="2920507140"/>
                    </a:ext>
                  </a:extLst>
                </a:gridCol>
                <a:gridCol w="499954">
                  <a:extLst>
                    <a:ext uri="{9D8B030D-6E8A-4147-A177-3AD203B41FA5}">
                      <a16:colId xmlns:a16="http://schemas.microsoft.com/office/drawing/2014/main" val="3344929177"/>
                    </a:ext>
                  </a:extLst>
                </a:gridCol>
                <a:gridCol w="499954">
                  <a:extLst>
                    <a:ext uri="{9D8B030D-6E8A-4147-A177-3AD203B41FA5}">
                      <a16:colId xmlns:a16="http://schemas.microsoft.com/office/drawing/2014/main" val="978247709"/>
                    </a:ext>
                  </a:extLst>
                </a:gridCol>
                <a:gridCol w="499954">
                  <a:extLst>
                    <a:ext uri="{9D8B030D-6E8A-4147-A177-3AD203B41FA5}">
                      <a16:colId xmlns:a16="http://schemas.microsoft.com/office/drawing/2014/main" val="1971886408"/>
                    </a:ext>
                  </a:extLst>
                </a:gridCol>
                <a:gridCol w="499954">
                  <a:extLst>
                    <a:ext uri="{9D8B030D-6E8A-4147-A177-3AD203B41FA5}">
                      <a16:colId xmlns:a16="http://schemas.microsoft.com/office/drawing/2014/main" val="1936240229"/>
                    </a:ext>
                  </a:extLst>
                </a:gridCol>
                <a:gridCol w="499954">
                  <a:extLst>
                    <a:ext uri="{9D8B030D-6E8A-4147-A177-3AD203B41FA5}">
                      <a16:colId xmlns:a16="http://schemas.microsoft.com/office/drawing/2014/main" val="3576247117"/>
                    </a:ext>
                  </a:extLst>
                </a:gridCol>
                <a:gridCol w="499954">
                  <a:extLst>
                    <a:ext uri="{9D8B030D-6E8A-4147-A177-3AD203B41FA5}">
                      <a16:colId xmlns:a16="http://schemas.microsoft.com/office/drawing/2014/main" val="1419093961"/>
                    </a:ext>
                  </a:extLst>
                </a:gridCol>
              </a:tblGrid>
              <a:tr h="544372">
                <a:tc gridSpan="13">
                  <a:txBody>
                    <a:bodyPr/>
                    <a:lstStyle/>
                    <a:p>
                      <a:pPr algn="l" fontAlgn="b"/>
                      <a:r>
                        <a:rPr lang="et-EE" sz="1400" b="1" i="0" u="none" strike="noStrike" dirty="0">
                          <a:solidFill>
                            <a:srgbClr val="000000"/>
                          </a:solidFill>
                          <a:effectLst/>
                          <a:latin typeface="Calibri" panose="020F0502020204030204" pitchFamily="34" charset="0"/>
                        </a:rPr>
                        <a:t>Riikliku tähtsusega teadustaristu investeeringu- ja tegevustoetusest soetatava vara majandustegevuseks kasutamise prognoos</a:t>
                      </a:r>
                    </a:p>
                  </a:txBody>
                  <a:tcPr marL="113024" marR="113024" marT="56512" marB="56512" anchor="b">
                    <a:lnL>
                      <a:noFill/>
                    </a:lnL>
                    <a:lnR>
                      <a:noFill/>
                    </a:lnR>
                    <a:lnT>
                      <a:noFill/>
                    </a:lnT>
                    <a:lnB>
                      <a:noFill/>
                    </a:lnB>
                    <a:no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515382028"/>
                  </a:ext>
                </a:extLst>
              </a:tr>
              <a:tr h="252329">
                <a:tc gridSpan="10">
                  <a:txBody>
                    <a:bodyPr/>
                    <a:lstStyle/>
                    <a:p>
                      <a:pPr algn="l" fontAlgn="b"/>
                      <a:r>
                        <a:rPr lang="fi-FI" sz="900" b="1" i="0" u="none" strike="noStrike">
                          <a:solidFill>
                            <a:srgbClr val="000000"/>
                          </a:solidFill>
                          <a:effectLst/>
                          <a:latin typeface="Calibri" panose="020F0502020204030204" pitchFamily="34" charset="0"/>
                        </a:rPr>
                        <a:t>Teadustaristuid rahastatakse "Riikliku tähtsusega teadustaristu toetamise" tingimuste alusel (https://www.riigiteataja.ee/akt/104102023006)</a:t>
                      </a:r>
                    </a:p>
                  </a:txBody>
                  <a:tcPr marL="113024" marR="113024" marT="56512" marB="56512" anchor="b">
                    <a:lnL>
                      <a:noFill/>
                    </a:lnL>
                    <a:lnR>
                      <a:noFill/>
                    </a:lnR>
                    <a:lnT>
                      <a:noFill/>
                    </a:lnT>
                    <a:lnB>
                      <a:noFill/>
                    </a:lnB>
                    <a:no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3289561304"/>
                  </a:ext>
                </a:extLst>
              </a:tr>
              <a:tr h="164097">
                <a:tc>
                  <a:txBody>
                    <a:bodyPr/>
                    <a:lstStyle/>
                    <a:p>
                      <a:pPr algn="l" fontAlgn="b"/>
                      <a:endParaRPr lang="et-EE" sz="900" b="1"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2036350315"/>
                  </a:ext>
                </a:extLst>
              </a:tr>
              <a:tr h="164097">
                <a:tc>
                  <a:txBody>
                    <a:bodyPr/>
                    <a:lstStyle/>
                    <a:p>
                      <a:pPr algn="l" fontAlgn="b"/>
                      <a:r>
                        <a:rPr lang="et-EE" sz="900" b="1" i="0" u="none" strike="noStrike">
                          <a:solidFill>
                            <a:srgbClr val="000000"/>
                          </a:solidFill>
                          <a:effectLst/>
                          <a:latin typeface="Calibri" panose="020F0502020204030204" pitchFamily="34" charset="0"/>
                        </a:rPr>
                        <a:t>Taristu nimi:</a:t>
                      </a:r>
                    </a:p>
                  </a:txBody>
                  <a:tcPr marL="7748" marR="7748" marT="774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2659886586"/>
                  </a:ext>
                </a:extLst>
              </a:tr>
              <a:tr h="468849">
                <a:tc>
                  <a:txBody>
                    <a:bodyPr/>
                    <a:lstStyle/>
                    <a:p>
                      <a:pPr algn="ctr" fontAlgn="ctr"/>
                      <a:r>
                        <a:rPr lang="et-EE" sz="900" b="1" i="0" u="none" strike="noStrike">
                          <a:solidFill>
                            <a:srgbClr val="000000"/>
                          </a:solidFill>
                          <a:effectLst/>
                          <a:latin typeface="Calibri" panose="020F0502020204030204" pitchFamily="34" charset="0"/>
                        </a:rPr>
                        <a:t>Investeeringu objekt (seade, aparatuur, laborikompleks)</a:t>
                      </a:r>
                    </a:p>
                  </a:txBody>
                  <a:tcPr marL="7748" marR="7748" marT="77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t-EE" sz="900" b="1" i="0" u="none" strike="noStrike">
                          <a:solidFill>
                            <a:srgbClr val="000000"/>
                          </a:solidFill>
                          <a:effectLst/>
                          <a:latin typeface="Calibri" panose="020F0502020204030204" pitchFamily="34" charset="0"/>
                        </a:rPr>
                        <a:t> Vastutav asutus</a:t>
                      </a:r>
                    </a:p>
                  </a:txBody>
                  <a:tcPr marL="7748" marR="7748" marT="7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t-EE" sz="900" b="1" i="0" u="none" strike="noStrike">
                          <a:solidFill>
                            <a:srgbClr val="000000"/>
                          </a:solidFill>
                          <a:effectLst/>
                          <a:latin typeface="Calibri" panose="020F0502020204030204" pitchFamily="34" charset="0"/>
                        </a:rPr>
                        <a:t>Investeeringuobjekti soetus maksumus (€)</a:t>
                      </a:r>
                    </a:p>
                  </a:txBody>
                  <a:tcPr marL="7748" marR="7748" marT="77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12">
                  <a:txBody>
                    <a:bodyPr/>
                    <a:lstStyle/>
                    <a:p>
                      <a:pPr algn="ctr" fontAlgn="ctr"/>
                      <a:r>
                        <a:rPr lang="et-EE" sz="900" b="1" i="0" u="none" strike="noStrike">
                          <a:solidFill>
                            <a:srgbClr val="000000"/>
                          </a:solidFill>
                          <a:effectLst/>
                          <a:latin typeface="Calibri" panose="020F0502020204030204" pitchFamily="34" charset="0"/>
                        </a:rPr>
                        <a:t>Andmed majandustegevuse ulatuse kohta (vara </a:t>
                      </a:r>
                      <a:r>
                        <a:rPr lang="et-EE" sz="900" b="1" i="0" u="sng" strike="noStrike">
                          <a:solidFill>
                            <a:srgbClr val="000000"/>
                          </a:solidFill>
                          <a:effectLst/>
                          <a:latin typeface="Calibri" panose="020F0502020204030204" pitchFamily="34" charset="0"/>
                        </a:rPr>
                        <a:t>kasutusaeg</a:t>
                      </a:r>
                      <a:r>
                        <a:rPr lang="et-EE" sz="900" b="1" i="0" u="none" strike="noStrike">
                          <a:solidFill>
                            <a:srgbClr val="000000"/>
                          </a:solidFill>
                          <a:effectLst/>
                          <a:latin typeface="Calibri" panose="020F0502020204030204" pitchFamily="34" charset="0"/>
                        </a:rPr>
                        <a:t> kogu kasutusmahust aastas protsentuaalselt)</a:t>
                      </a:r>
                    </a:p>
                  </a:txBody>
                  <a:tcPr marL="113024" marR="113024" marT="56512" marB="565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58276550"/>
                  </a:ext>
                </a:extLst>
              </a:tr>
              <a:tr h="164097">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2025</a:t>
                      </a:r>
                    </a:p>
                  </a:txBody>
                  <a:tcPr marL="7748" marR="7748" marT="77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2026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2027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2028</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2029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2030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2031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2032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2033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2034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2036</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95131255"/>
                  </a:ext>
                </a:extLst>
              </a:tr>
              <a:tr h="156284">
                <a:tc>
                  <a:txBody>
                    <a:bodyPr/>
                    <a:lstStyle/>
                    <a:p>
                      <a:pPr algn="l" fontAlgn="b"/>
                      <a:r>
                        <a:rPr lang="et-EE" sz="900" b="0" i="0" u="none" strike="noStrike">
                          <a:solidFill>
                            <a:srgbClr val="000000"/>
                          </a:solidFill>
                          <a:effectLst/>
                          <a:latin typeface="Calibri" panose="020F0502020204030204" pitchFamily="34" charset="0"/>
                        </a:rPr>
                        <a:t>üks</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a</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10 000</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t-EE" sz="900" b="0" i="0" u="none" strike="noStrike">
                          <a:solidFill>
                            <a:srgbClr val="000000"/>
                          </a:solidFill>
                          <a:effectLst/>
                          <a:latin typeface="Calibri" panose="020F0502020204030204" pitchFamily="34" charset="0"/>
                        </a:rPr>
                        <a:t>0%</a:t>
                      </a:r>
                    </a:p>
                  </a:txBody>
                  <a:tcPr marL="7748" marR="7748" marT="77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6308460"/>
                  </a:ext>
                </a:extLst>
              </a:tr>
              <a:tr h="156284">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dirty="0">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79435481"/>
                  </a:ext>
                </a:extLst>
              </a:tr>
              <a:tr h="156284">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96901349"/>
                  </a:ext>
                </a:extLst>
              </a:tr>
              <a:tr h="156284">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108152033"/>
                  </a:ext>
                </a:extLst>
              </a:tr>
              <a:tr h="156284">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dirty="0">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3050709"/>
                  </a:ext>
                </a:extLst>
              </a:tr>
              <a:tr h="156284">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17762215"/>
                  </a:ext>
                </a:extLst>
              </a:tr>
              <a:tr h="156284">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93402889"/>
                  </a:ext>
                </a:extLst>
              </a:tr>
              <a:tr h="156284">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574046218"/>
                  </a:ext>
                </a:extLst>
              </a:tr>
              <a:tr h="164097">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26010064"/>
                  </a:ext>
                </a:extLst>
              </a:tr>
              <a:tr h="252329">
                <a:tc gridSpan="2">
                  <a:txBody>
                    <a:bodyPr/>
                    <a:lstStyle/>
                    <a:p>
                      <a:pPr algn="ctr" fontAlgn="b"/>
                      <a:r>
                        <a:rPr lang="et-EE" sz="900" b="1" i="0" u="none" strike="noStrike">
                          <a:solidFill>
                            <a:srgbClr val="000000"/>
                          </a:solidFill>
                          <a:effectLst/>
                          <a:latin typeface="Calibri" panose="020F0502020204030204" pitchFamily="34" charset="0"/>
                        </a:rPr>
                        <a:t>Abikõlblikud kulud KOKKU</a:t>
                      </a:r>
                    </a:p>
                  </a:txBody>
                  <a:tcPr marL="113024" marR="113024" marT="56512" marB="5651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t-EE"/>
                    </a:p>
                  </a:txBody>
                  <a:tcPr/>
                </a:tc>
                <a:tc>
                  <a:txBody>
                    <a:bodyPr/>
                    <a:lstStyle/>
                    <a:p>
                      <a:pPr algn="r" fontAlgn="b"/>
                      <a:r>
                        <a:rPr lang="et-EE" sz="900" b="1" i="0" u="none" strike="noStrike">
                          <a:solidFill>
                            <a:srgbClr val="000000"/>
                          </a:solidFill>
                          <a:effectLst/>
                          <a:latin typeface="Calibri" panose="020F0502020204030204" pitchFamily="34" charset="0"/>
                        </a:rPr>
                        <a:t>10000</a:t>
                      </a:r>
                    </a:p>
                  </a:txBody>
                  <a:tcPr marL="7748" marR="7748" marT="77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t-EE" sz="900" b="0" i="0" u="none" strike="noStrike">
                          <a:solidFill>
                            <a:srgbClr val="000000"/>
                          </a:solidFill>
                          <a:effectLst/>
                          <a:latin typeface="Calibri" panose="020F0502020204030204" pitchFamily="34" charset="0"/>
                        </a:rPr>
                        <a:t> </a:t>
                      </a:r>
                    </a:p>
                  </a:txBody>
                  <a:tcPr marL="7748" marR="7748" marT="774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1789841458"/>
                  </a:ext>
                </a:extLst>
              </a:tr>
              <a:tr h="156284">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3985934687"/>
                  </a:ext>
                </a:extLst>
              </a:tr>
              <a:tr h="156284">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4079557815"/>
                  </a:ext>
                </a:extLst>
              </a:tr>
              <a:tr h="828301">
                <a:tc gridSpan="16">
                  <a:txBody>
                    <a:bodyPr/>
                    <a:lstStyle/>
                    <a:p>
                      <a:pPr algn="l" fontAlgn="t"/>
                      <a:r>
                        <a:rPr lang="et-EE" sz="900" b="0" i="0" u="none" strike="noStrike" dirty="0">
                          <a:solidFill>
                            <a:srgbClr val="000000"/>
                          </a:solidFill>
                          <a:effectLst/>
                          <a:latin typeface="Calibri" panose="020F0502020204030204" pitchFamily="34" charset="0"/>
                        </a:rPr>
                        <a:t>Andmete esitamise aluseks on:   </a:t>
                      </a:r>
                      <a:br>
                        <a:rPr lang="et-EE" sz="900" b="0" i="0" u="none" strike="noStrike" dirty="0">
                          <a:solidFill>
                            <a:srgbClr val="000000"/>
                          </a:solidFill>
                          <a:effectLst/>
                          <a:latin typeface="Calibri" panose="020F0502020204030204" pitchFamily="34" charset="0"/>
                        </a:rPr>
                      </a:br>
                      <a:r>
                        <a:rPr lang="et-EE" sz="900" b="0" i="0" u="none" strike="noStrike" dirty="0">
                          <a:solidFill>
                            <a:srgbClr val="000000"/>
                          </a:solidFill>
                          <a:effectLst/>
                          <a:latin typeface="Calibri" panose="020F0502020204030204" pitchFamily="34" charset="0"/>
                        </a:rPr>
                        <a:t>1) Komisjoni Teatis Teadus- ja arendustegevuseks ning innovatsiooniks antava riigiabi raamistik (https://eur-lex.europa.eu/legal-content/ET/TXT/PDF/?uri=CELEX:52022XC1028(03)&amp;qid=1724060802356)  </a:t>
                      </a:r>
                      <a:br>
                        <a:rPr lang="et-EE" sz="900" b="0" i="0" u="none" strike="noStrike" dirty="0">
                          <a:solidFill>
                            <a:srgbClr val="000000"/>
                          </a:solidFill>
                          <a:effectLst/>
                          <a:latin typeface="Calibri" panose="020F0502020204030204" pitchFamily="34" charset="0"/>
                        </a:rPr>
                      </a:br>
                      <a:r>
                        <a:rPr lang="et-EE" sz="900" b="0" i="0" u="none" strike="noStrike" dirty="0">
                          <a:solidFill>
                            <a:srgbClr val="000000"/>
                          </a:solidFill>
                          <a:effectLst/>
                          <a:latin typeface="Calibri" panose="020F0502020204030204" pitchFamily="34" charset="0"/>
                        </a:rPr>
                        <a:t>2) Euroopa Komisjoni määrus (EL) nr 651/2014 „ELi aluslepingu artiklite 107 ja 108 kohaldamise kohta, millega teatavat liiki abi tunnistatakse siseturuga kokkusobivaks” (ELT L 187, 26.06.2014, lk 1–78) (üldine grupierandi määrus), artikkel 25 </a:t>
                      </a:r>
                      <a:br>
                        <a:rPr lang="et-EE" sz="900" b="0" i="0" u="none" strike="noStrike" dirty="0">
                          <a:solidFill>
                            <a:srgbClr val="000000"/>
                          </a:solidFill>
                          <a:effectLst/>
                          <a:latin typeface="Calibri" panose="020F0502020204030204" pitchFamily="34" charset="0"/>
                        </a:rPr>
                      </a:br>
                      <a:r>
                        <a:rPr lang="et-EE" sz="900" b="0" i="0" u="none" strike="noStrike" dirty="0">
                          <a:solidFill>
                            <a:srgbClr val="000000"/>
                          </a:solidFill>
                          <a:effectLst/>
                          <a:latin typeface="Calibri" panose="020F0502020204030204" pitchFamily="34" charset="0"/>
                        </a:rPr>
                        <a:t>3) konkurentsiseaduse §-s 34²</a:t>
                      </a:r>
                    </a:p>
                  </a:txBody>
                  <a:tcPr marL="113024" marR="113024" marT="56512" marB="56512">
                    <a:lnL>
                      <a:noFill/>
                    </a:lnL>
                    <a:lnR>
                      <a:noFill/>
                    </a:lnR>
                    <a:lnT>
                      <a:noFill/>
                    </a:lnT>
                    <a:lnB>
                      <a:noFill/>
                    </a:lnB>
                    <a:no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1028891089"/>
                  </a:ext>
                </a:extLst>
              </a:tr>
              <a:tr h="156284">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3525630606"/>
                  </a:ext>
                </a:extLst>
              </a:tr>
              <a:tr h="390665">
                <a:tc gridSpan="16">
                  <a:txBody>
                    <a:bodyPr/>
                    <a:lstStyle/>
                    <a:p>
                      <a:pPr algn="l" fontAlgn="b"/>
                      <a:r>
                        <a:rPr lang="et-EE" sz="900" b="1" i="1" u="none" strike="noStrike" dirty="0">
                          <a:solidFill>
                            <a:srgbClr val="000000"/>
                          </a:solidFill>
                          <a:effectLst/>
                          <a:latin typeface="Calibri" panose="020F0502020204030204" pitchFamily="34" charset="0"/>
                        </a:rPr>
                        <a:t>Arvestust peetakse investeeringutoetusest ning tegevustoetusest* soetatud vara kasutusajale, selle vara jaoks kehtestatud kestvusperioodi lõpuni või vara kasuliku eluea lõpuni, kui eluiga on hilisem kestvuse perioodi lõppkuupäevast.</a:t>
                      </a:r>
                    </a:p>
                  </a:txBody>
                  <a:tcPr marL="113024" marR="113024" marT="56512" marB="56512" anchor="b">
                    <a:lnL>
                      <a:noFill/>
                    </a:lnL>
                    <a:lnR>
                      <a:noFill/>
                    </a:lnR>
                    <a:lnT>
                      <a:noFill/>
                    </a:lnT>
                    <a:lnB>
                      <a:noFill/>
                    </a:lnB>
                    <a:no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1754074038"/>
                  </a:ext>
                </a:extLst>
              </a:tr>
              <a:tr h="252329">
                <a:tc gridSpan="15">
                  <a:txBody>
                    <a:bodyPr/>
                    <a:lstStyle/>
                    <a:p>
                      <a:pPr algn="l" fontAlgn="b"/>
                      <a:r>
                        <a:rPr lang="et-EE" sz="900" b="0" i="0" u="none" strike="noStrike" dirty="0">
                          <a:solidFill>
                            <a:srgbClr val="000000"/>
                          </a:solidFill>
                          <a:effectLst/>
                          <a:latin typeface="Calibri" panose="020F0502020204030204" pitchFamily="34" charset="0"/>
                        </a:rPr>
                        <a:t>* tegevustoetusest soetatud vara, mille maksumuse järgi võetakse see asutuse põhivarana arvesse. Põhivara piirsummast odavamate seadmete ja tarvikute puhul ei pea majandusprognoosi esitama.</a:t>
                      </a:r>
                    </a:p>
                  </a:txBody>
                  <a:tcPr marL="113024" marR="113024" marT="56512" marB="56512" anchor="b">
                    <a:lnL>
                      <a:noFill/>
                    </a:lnL>
                    <a:lnR>
                      <a:noFill/>
                    </a:lnR>
                    <a:lnT>
                      <a:noFill/>
                    </a:lnT>
                    <a:lnB>
                      <a:noFill/>
                    </a:lnB>
                    <a:no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678053337"/>
                  </a:ext>
                </a:extLst>
              </a:tr>
              <a:tr h="390665">
                <a:tc gridSpan="14">
                  <a:txBody>
                    <a:bodyPr/>
                    <a:lstStyle/>
                    <a:p>
                      <a:pPr algn="l" fontAlgn="ctr"/>
                      <a:r>
                        <a:rPr lang="et-EE" sz="900" b="0" i="1" u="none" strike="noStrike">
                          <a:solidFill>
                            <a:srgbClr val="000000"/>
                          </a:solidFill>
                          <a:effectLst/>
                          <a:latin typeface="Calibri" panose="020F0502020204030204" pitchFamily="34" charset="0"/>
                        </a:rPr>
                        <a:t>Tabel tuleb täita ehk prognoos esitada ainult nende investeeringute kohta, mida kasutatakse majandustegevuseks, kuid  ise tuleb arvestust pidada ka teiste investeeringute kasutusaja kohta, juhuks kui on vaja kontrollitakse investeeringu majandustegevuseks kasutamata jätmist.</a:t>
                      </a:r>
                    </a:p>
                  </a:txBody>
                  <a:tcPr marL="113024" marR="113024" marT="56512" marB="56512" anchor="ctr">
                    <a:lnL>
                      <a:noFill/>
                    </a:lnL>
                    <a:lnR>
                      <a:noFill/>
                    </a:lnR>
                    <a:lnT>
                      <a:noFill/>
                    </a:lnT>
                    <a:lnB>
                      <a:noFill/>
                    </a:lnB>
                    <a:no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3030357465"/>
                  </a:ext>
                </a:extLst>
              </a:tr>
              <a:tr h="252329">
                <a:tc gridSpan="14">
                  <a:txBody>
                    <a:bodyPr/>
                    <a:lstStyle/>
                    <a:p>
                      <a:pPr algn="l" fontAlgn="ctr"/>
                      <a:r>
                        <a:rPr lang="et-EE" sz="900" b="0" i="1" u="none" strike="noStrike">
                          <a:solidFill>
                            <a:srgbClr val="000000"/>
                          </a:solidFill>
                          <a:effectLst/>
                          <a:latin typeface="Calibri" panose="020F0502020204030204" pitchFamily="34" charset="0"/>
                        </a:rPr>
                        <a:t>Prognoosi saab igal aastal koos aastase tegevusarundega täpsutada.</a:t>
                      </a:r>
                    </a:p>
                  </a:txBody>
                  <a:tcPr marL="113024" marR="113024" marT="56512" marB="56512" anchor="ctr">
                    <a:lnL>
                      <a:noFill/>
                    </a:lnL>
                    <a:lnR>
                      <a:noFill/>
                    </a:lnR>
                    <a:lnT>
                      <a:noFill/>
                    </a:lnT>
                    <a:lnB>
                      <a:noFill/>
                    </a:lnB>
                    <a:no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3482539632"/>
                  </a:ext>
                </a:extLst>
              </a:tr>
              <a:tr h="390665">
                <a:tc gridSpan="9">
                  <a:txBody>
                    <a:bodyPr/>
                    <a:lstStyle/>
                    <a:p>
                      <a:pPr algn="l" fontAlgn="b"/>
                      <a:r>
                        <a:rPr lang="et-EE" sz="900" b="0" i="1" u="none" strike="noStrike">
                          <a:solidFill>
                            <a:srgbClr val="000000"/>
                          </a:solidFill>
                          <a:effectLst/>
                          <a:latin typeface="Calibri" panose="020F0502020204030204" pitchFamily="34" charset="0"/>
                        </a:rPr>
                        <a:t>Eesti Teadusagentuuri tuleb viivitamatult teavitada, kui projektiga seotud majandustegevuse osakaal ületab vastaval kalendriaastal 20% piiri.</a:t>
                      </a:r>
                    </a:p>
                  </a:txBody>
                  <a:tcPr marL="113024" marR="113024" marT="56512" marB="56512" anchor="b">
                    <a:lnL>
                      <a:noFill/>
                    </a:lnL>
                    <a:lnR>
                      <a:noFill/>
                    </a:lnR>
                    <a:lnT>
                      <a:noFill/>
                    </a:lnT>
                    <a:lnB>
                      <a:noFill/>
                    </a:lnB>
                    <a:no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a:txBody>
                    <a:bodyPr/>
                    <a:lstStyle/>
                    <a:p>
                      <a:pPr algn="l" fontAlgn="b"/>
                      <a:endParaRPr lang="et-EE" sz="900" b="0" i="1"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1"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1"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1"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1"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3499043774"/>
                  </a:ext>
                </a:extLst>
              </a:tr>
              <a:tr h="156284">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tc>
                  <a:txBody>
                    <a:bodyPr/>
                    <a:lstStyle/>
                    <a:p>
                      <a:pPr algn="l" fontAlgn="b"/>
                      <a:endParaRPr lang="et-EE" sz="900" b="0" i="0" u="none" strike="noStrike" dirty="0">
                        <a:solidFill>
                          <a:srgbClr val="000000"/>
                        </a:solidFill>
                        <a:effectLst/>
                        <a:latin typeface="Calibri" panose="020F0502020204030204" pitchFamily="34" charset="0"/>
                      </a:endParaRPr>
                    </a:p>
                  </a:txBody>
                  <a:tcPr marL="7748" marR="7748" marT="7748" marB="0" anchor="b">
                    <a:lnL>
                      <a:noFill/>
                    </a:lnL>
                    <a:lnR>
                      <a:noFill/>
                    </a:lnR>
                    <a:lnT>
                      <a:noFill/>
                    </a:lnT>
                    <a:lnB>
                      <a:noFill/>
                    </a:lnB>
                    <a:noFill/>
                  </a:tcPr>
                </a:tc>
                <a:extLst>
                  <a:ext uri="{0D108BD9-81ED-4DB2-BD59-A6C34878D82A}">
                    <a16:rowId xmlns:a16="http://schemas.microsoft.com/office/drawing/2014/main" val="4060864881"/>
                  </a:ext>
                </a:extLst>
              </a:tr>
            </a:tbl>
          </a:graphicData>
        </a:graphic>
      </p:graphicFrame>
    </p:spTree>
    <p:extLst>
      <p:ext uri="{BB962C8B-B14F-4D97-AF65-F5344CB8AC3E}">
        <p14:creationId xmlns:p14="http://schemas.microsoft.com/office/powerpoint/2010/main" val="137021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CA1B285D-81BB-5487-28FE-AE8EEB78B920}"/>
              </a:ext>
            </a:extLst>
          </p:cNvPr>
          <p:cNvPicPr>
            <a:picLocks noChangeAspect="1"/>
          </p:cNvPicPr>
          <p:nvPr/>
        </p:nvPicPr>
        <p:blipFill>
          <a:blip r:embed="rId2"/>
          <a:stretch>
            <a:fillRect/>
          </a:stretch>
        </p:blipFill>
        <p:spPr>
          <a:xfrm>
            <a:off x="0" y="380205"/>
            <a:ext cx="12192000" cy="5533159"/>
          </a:xfrm>
          <a:prstGeom prst="rect">
            <a:avLst/>
          </a:prstGeom>
        </p:spPr>
      </p:pic>
      <p:graphicFrame>
        <p:nvGraphicFramePr>
          <p:cNvPr id="8" name="Tabel 7">
            <a:extLst>
              <a:ext uri="{FF2B5EF4-FFF2-40B4-BE49-F238E27FC236}">
                <a16:creationId xmlns:a16="http://schemas.microsoft.com/office/drawing/2014/main" id="{BA89E444-4411-7A9E-0B4A-6BEDFD26E98C}"/>
              </a:ext>
            </a:extLst>
          </p:cNvPr>
          <p:cNvGraphicFramePr>
            <a:graphicFrameLocks noGrp="1"/>
          </p:cNvGraphicFramePr>
          <p:nvPr>
            <p:extLst>
              <p:ext uri="{D42A27DB-BD31-4B8C-83A1-F6EECF244321}">
                <p14:modId xmlns:p14="http://schemas.microsoft.com/office/powerpoint/2010/main" val="615839960"/>
              </p:ext>
            </p:extLst>
          </p:nvPr>
        </p:nvGraphicFramePr>
        <p:xfrm>
          <a:off x="6819899" y="5953611"/>
          <a:ext cx="5026025" cy="631764"/>
        </p:xfrm>
        <a:graphic>
          <a:graphicData uri="http://schemas.openxmlformats.org/drawingml/2006/table">
            <a:tbl>
              <a:tblPr/>
              <a:tblGrid>
                <a:gridCol w="1629778">
                  <a:extLst>
                    <a:ext uri="{9D8B030D-6E8A-4147-A177-3AD203B41FA5}">
                      <a16:colId xmlns:a16="http://schemas.microsoft.com/office/drawing/2014/main" val="212092187"/>
                    </a:ext>
                  </a:extLst>
                </a:gridCol>
                <a:gridCol w="1317842">
                  <a:extLst>
                    <a:ext uri="{9D8B030D-6E8A-4147-A177-3AD203B41FA5}">
                      <a16:colId xmlns:a16="http://schemas.microsoft.com/office/drawing/2014/main" val="990162862"/>
                    </a:ext>
                  </a:extLst>
                </a:gridCol>
                <a:gridCol w="1205685">
                  <a:extLst>
                    <a:ext uri="{9D8B030D-6E8A-4147-A177-3AD203B41FA5}">
                      <a16:colId xmlns:a16="http://schemas.microsoft.com/office/drawing/2014/main" val="858679421"/>
                    </a:ext>
                  </a:extLst>
                </a:gridCol>
                <a:gridCol w="872720">
                  <a:extLst>
                    <a:ext uri="{9D8B030D-6E8A-4147-A177-3AD203B41FA5}">
                      <a16:colId xmlns:a16="http://schemas.microsoft.com/office/drawing/2014/main" val="2489647404"/>
                    </a:ext>
                  </a:extLst>
                </a:gridCol>
              </a:tblGrid>
              <a:tr h="210588">
                <a:tc>
                  <a:txBody>
                    <a:bodyPr/>
                    <a:lstStyle/>
                    <a:p>
                      <a:pPr algn="l" fontAlgn="b"/>
                      <a:r>
                        <a:rPr lang="et-EE" sz="1200" b="0" i="0" u="none" strike="noStrike" dirty="0">
                          <a:solidFill>
                            <a:srgbClr val="000000"/>
                          </a:solidFill>
                          <a:effectLst/>
                          <a:latin typeface="Calibri" panose="020F0502020204030204" pitchFamily="34" charset="0"/>
                        </a:rPr>
                        <a:t> </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t-EE" sz="1200" b="1" i="0" u="none" strike="noStrike">
                          <a:solidFill>
                            <a:srgbClr val="000000"/>
                          </a:solidFill>
                          <a:effectLst/>
                          <a:latin typeface="Calibri" panose="020F0502020204030204" pitchFamily="34" charset="0"/>
                        </a:rPr>
                        <a:t>tegevus</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t-EE" sz="1200" b="1" i="0" u="none" strike="noStrike">
                          <a:solidFill>
                            <a:srgbClr val="000000"/>
                          </a:solidFill>
                          <a:effectLst/>
                          <a:latin typeface="Calibri" panose="020F0502020204030204" pitchFamily="34" charset="0"/>
                        </a:rPr>
                        <a:t>investeering</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t-EE" sz="1200" b="1" i="0" u="none" strike="noStrike">
                          <a:solidFill>
                            <a:srgbClr val="000000"/>
                          </a:solidFill>
                          <a:effectLst/>
                          <a:latin typeface="Calibri" panose="020F0502020204030204" pitchFamily="34" charset="0"/>
                        </a:rPr>
                        <a:t>RV</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62815555"/>
                  </a:ext>
                </a:extLst>
              </a:tr>
              <a:tr h="210588">
                <a:tc>
                  <a:txBody>
                    <a:bodyPr/>
                    <a:lstStyle/>
                    <a:p>
                      <a:pPr algn="l" fontAlgn="b"/>
                      <a:r>
                        <a:rPr lang="et-EE" sz="1200" b="1" i="0" u="none" strike="noStrike">
                          <a:solidFill>
                            <a:srgbClr val="000000"/>
                          </a:solidFill>
                          <a:effectLst/>
                          <a:latin typeface="Calibri" panose="020F0502020204030204" pitchFamily="34" charset="0"/>
                        </a:rPr>
                        <a:t>toetatavmäär %</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t-EE" sz="1200" b="0" i="0" u="none" strike="noStrike">
                          <a:solidFill>
                            <a:srgbClr val="000000"/>
                          </a:solidFill>
                          <a:effectLst/>
                          <a:latin typeface="Calibri" panose="020F0502020204030204" pitchFamily="34" charset="0"/>
                        </a:rPr>
                        <a:t>70</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t-EE" sz="1200" b="0" i="0" u="none" strike="noStrike">
                          <a:solidFill>
                            <a:srgbClr val="000000"/>
                          </a:solidFill>
                          <a:effectLst/>
                          <a:latin typeface="Calibri" panose="020F0502020204030204" pitchFamily="34" charset="0"/>
                        </a:rPr>
                        <a:t>70</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t-EE" sz="1200" b="0" i="0" u="none" strike="noStrike">
                          <a:solidFill>
                            <a:srgbClr val="000000"/>
                          </a:solidFill>
                          <a:effectLst/>
                          <a:latin typeface="Calibri" panose="020F0502020204030204" pitchFamily="34" charset="0"/>
                        </a:rPr>
                        <a:t>95</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82948700"/>
                  </a:ext>
                </a:extLst>
              </a:tr>
              <a:tr h="210588">
                <a:tc>
                  <a:txBody>
                    <a:bodyPr/>
                    <a:lstStyle/>
                    <a:p>
                      <a:pPr algn="l" fontAlgn="b"/>
                      <a:r>
                        <a:rPr lang="et-EE" sz="1200" b="1" i="0" u="none" strike="noStrike">
                          <a:solidFill>
                            <a:srgbClr val="000000"/>
                          </a:solidFill>
                          <a:effectLst/>
                          <a:latin typeface="Calibri" panose="020F0502020204030204" pitchFamily="34" charset="0"/>
                        </a:rPr>
                        <a:t>üldkulu max%</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t-EE" sz="1200" b="0" i="0" u="none" strike="noStrike">
                          <a:solidFill>
                            <a:srgbClr val="000000"/>
                          </a:solidFill>
                          <a:effectLst/>
                          <a:latin typeface="Calibri" panose="020F0502020204030204" pitchFamily="34" charset="0"/>
                        </a:rPr>
                        <a:t>15</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t-EE" sz="1200" b="0" i="0" u="none" strike="noStrike" dirty="0">
                          <a:solidFill>
                            <a:srgbClr val="000000"/>
                          </a:solidFill>
                          <a:effectLst/>
                          <a:latin typeface="Calibri" panose="020F0502020204030204" pitchFamily="34" charset="0"/>
                        </a:rPr>
                        <a:t>0</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t-EE" sz="1200" b="0" i="0" u="none" strike="noStrike" dirty="0">
                          <a:solidFill>
                            <a:srgbClr val="000000"/>
                          </a:solidFill>
                          <a:effectLst/>
                          <a:latin typeface="Calibri" panose="020F0502020204030204" pitchFamily="34" charset="0"/>
                        </a:rPr>
                        <a:t>15</a:t>
                      </a:r>
                    </a:p>
                  </a:txBody>
                  <a:tcPr marL="10530" marR="10530" marT="10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60379527"/>
                  </a:ext>
                </a:extLst>
              </a:tr>
            </a:tbl>
          </a:graphicData>
        </a:graphic>
      </p:graphicFrame>
      <p:sp>
        <p:nvSpPr>
          <p:cNvPr id="9" name="Ristkülik 8">
            <a:extLst>
              <a:ext uri="{FF2B5EF4-FFF2-40B4-BE49-F238E27FC236}">
                <a16:creationId xmlns:a16="http://schemas.microsoft.com/office/drawing/2014/main" id="{90960163-A2C5-9329-E777-3B8E1D3BCEAB}"/>
              </a:ext>
            </a:extLst>
          </p:cNvPr>
          <p:cNvSpPr/>
          <p:nvPr/>
        </p:nvSpPr>
        <p:spPr>
          <a:xfrm>
            <a:off x="10972800" y="271895"/>
            <a:ext cx="615950" cy="44767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TextBox 9">
            <a:extLst>
              <a:ext uri="{FF2B5EF4-FFF2-40B4-BE49-F238E27FC236}">
                <a16:creationId xmlns:a16="http://schemas.microsoft.com/office/drawing/2014/main" id="{85A5E13E-79E6-E8B6-6783-F125B93D3B68}"/>
              </a:ext>
            </a:extLst>
          </p:cNvPr>
          <p:cNvSpPr txBox="1"/>
          <p:nvPr/>
        </p:nvSpPr>
        <p:spPr>
          <a:xfrm>
            <a:off x="9353550" y="2585241"/>
            <a:ext cx="2838450" cy="646331"/>
          </a:xfrm>
          <a:prstGeom prst="rect">
            <a:avLst/>
          </a:prstGeom>
          <a:noFill/>
        </p:spPr>
        <p:txBody>
          <a:bodyPr wrap="square" rtlCol="0">
            <a:spAutoFit/>
          </a:bodyPr>
          <a:lstStyle/>
          <a:p>
            <a:r>
              <a:rPr lang="et-EE" dirty="0"/>
              <a:t>Eelarve tabelis iga aasta eraldi Exceli vahelehel!</a:t>
            </a:r>
          </a:p>
        </p:txBody>
      </p:sp>
    </p:spTree>
    <p:extLst>
      <p:ext uri="{BB962C8B-B14F-4D97-AF65-F5344CB8AC3E}">
        <p14:creationId xmlns:p14="http://schemas.microsoft.com/office/powerpoint/2010/main" val="110016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lt 9">
            <a:extLst>
              <a:ext uri="{FF2B5EF4-FFF2-40B4-BE49-F238E27FC236}">
                <a16:creationId xmlns:a16="http://schemas.microsoft.com/office/drawing/2014/main" id="{FE6F79A1-B2D4-EB2E-0F98-E997C6A5ED97}"/>
              </a:ext>
            </a:extLst>
          </p:cNvPr>
          <p:cNvPicPr>
            <a:picLocks noChangeAspect="1"/>
          </p:cNvPicPr>
          <p:nvPr/>
        </p:nvPicPr>
        <p:blipFill>
          <a:blip r:embed="rId2"/>
          <a:stretch>
            <a:fillRect/>
          </a:stretch>
        </p:blipFill>
        <p:spPr>
          <a:xfrm>
            <a:off x="0" y="31459"/>
            <a:ext cx="12192000" cy="6795082"/>
          </a:xfrm>
          <a:prstGeom prst="rect">
            <a:avLst/>
          </a:prstGeom>
        </p:spPr>
      </p:pic>
      <p:sp>
        <p:nvSpPr>
          <p:cNvPr id="8" name="Nool: allanool 7">
            <a:extLst>
              <a:ext uri="{FF2B5EF4-FFF2-40B4-BE49-F238E27FC236}">
                <a16:creationId xmlns:a16="http://schemas.microsoft.com/office/drawing/2014/main" id="{F3F54B62-275E-7C14-873D-2D68EB154370}"/>
              </a:ext>
            </a:extLst>
          </p:cNvPr>
          <p:cNvSpPr/>
          <p:nvPr/>
        </p:nvSpPr>
        <p:spPr>
          <a:xfrm>
            <a:off x="10077450" y="5076825"/>
            <a:ext cx="638175" cy="10382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extBox 1">
            <a:extLst>
              <a:ext uri="{FF2B5EF4-FFF2-40B4-BE49-F238E27FC236}">
                <a16:creationId xmlns:a16="http://schemas.microsoft.com/office/drawing/2014/main" id="{787587B1-9235-F86B-996D-FA9D4621ECEF}"/>
              </a:ext>
            </a:extLst>
          </p:cNvPr>
          <p:cNvSpPr txBox="1"/>
          <p:nvPr/>
        </p:nvSpPr>
        <p:spPr>
          <a:xfrm>
            <a:off x="9086850" y="4152900"/>
            <a:ext cx="2886075" cy="646331"/>
          </a:xfrm>
          <a:prstGeom prst="rect">
            <a:avLst/>
          </a:prstGeom>
          <a:noFill/>
        </p:spPr>
        <p:txBody>
          <a:bodyPr wrap="square" rtlCol="0">
            <a:spAutoFit/>
          </a:bodyPr>
          <a:lstStyle/>
          <a:p>
            <a:r>
              <a:rPr lang="et-EE" dirty="0"/>
              <a:t>Asutuse taotluse kinnitajad </a:t>
            </a:r>
            <a:r>
              <a:rPr lang="et-EE"/>
              <a:t>üle vaadata</a:t>
            </a:r>
            <a:endParaRPr lang="et-EE" dirty="0"/>
          </a:p>
        </p:txBody>
      </p:sp>
    </p:spTree>
    <p:extLst>
      <p:ext uri="{BB962C8B-B14F-4D97-AF65-F5344CB8AC3E}">
        <p14:creationId xmlns:p14="http://schemas.microsoft.com/office/powerpoint/2010/main" val="105698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u kohatäide 6">
            <a:extLst>
              <a:ext uri="{FF2B5EF4-FFF2-40B4-BE49-F238E27FC236}">
                <a16:creationId xmlns:a16="http://schemas.microsoft.com/office/drawing/2014/main" id="{80A00272-887A-A206-49ED-C5E9031F9425}"/>
              </a:ext>
            </a:extLst>
          </p:cNvPr>
          <p:cNvPicPr>
            <a:picLocks noGrp="1" noChangeAspect="1"/>
          </p:cNvPicPr>
          <p:nvPr>
            <p:ph sz="quarter" idx="17"/>
          </p:nvPr>
        </p:nvPicPr>
        <p:blipFill>
          <a:blip r:embed="rId2"/>
          <a:stretch>
            <a:fillRect/>
          </a:stretch>
        </p:blipFill>
        <p:spPr>
          <a:xfrm>
            <a:off x="82751" y="1213329"/>
            <a:ext cx="12026497" cy="5246088"/>
          </a:xfrm>
        </p:spPr>
      </p:pic>
      <p:sp>
        <p:nvSpPr>
          <p:cNvPr id="8" name="TextBox 7">
            <a:extLst>
              <a:ext uri="{FF2B5EF4-FFF2-40B4-BE49-F238E27FC236}">
                <a16:creationId xmlns:a16="http://schemas.microsoft.com/office/drawing/2014/main" id="{2B4D2706-FD09-2AF2-E9EC-EB30617A393E}"/>
              </a:ext>
            </a:extLst>
          </p:cNvPr>
          <p:cNvSpPr txBox="1"/>
          <p:nvPr/>
        </p:nvSpPr>
        <p:spPr>
          <a:xfrm>
            <a:off x="4079631" y="371436"/>
            <a:ext cx="6353908" cy="523220"/>
          </a:xfrm>
          <a:prstGeom prst="rect">
            <a:avLst/>
          </a:prstGeom>
          <a:noFill/>
        </p:spPr>
        <p:txBody>
          <a:bodyPr wrap="square" rtlCol="0">
            <a:spAutoFit/>
          </a:bodyPr>
          <a:lstStyle/>
          <a:p>
            <a:r>
              <a:rPr lang="et-EE" sz="2800" dirty="0"/>
              <a:t>Juurdepääsu volitamine</a:t>
            </a:r>
          </a:p>
        </p:txBody>
      </p:sp>
      <p:sp>
        <p:nvSpPr>
          <p:cNvPr id="9" name="Ristkülik 8">
            <a:extLst>
              <a:ext uri="{FF2B5EF4-FFF2-40B4-BE49-F238E27FC236}">
                <a16:creationId xmlns:a16="http://schemas.microsoft.com/office/drawing/2014/main" id="{76EC35B7-8B75-96FA-FA9B-A973EA699688}"/>
              </a:ext>
            </a:extLst>
          </p:cNvPr>
          <p:cNvSpPr/>
          <p:nvPr/>
        </p:nvSpPr>
        <p:spPr>
          <a:xfrm>
            <a:off x="1381125" y="4381500"/>
            <a:ext cx="762000" cy="25717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82966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294E57-BE79-3D92-BEBC-C2BBC40E890F}"/>
              </a:ext>
            </a:extLst>
          </p:cNvPr>
          <p:cNvSpPr txBox="1"/>
          <p:nvPr/>
        </p:nvSpPr>
        <p:spPr>
          <a:xfrm>
            <a:off x="1400175" y="2305615"/>
            <a:ext cx="7419975" cy="2246769"/>
          </a:xfrm>
          <a:prstGeom prst="rect">
            <a:avLst/>
          </a:prstGeom>
          <a:noFill/>
        </p:spPr>
        <p:txBody>
          <a:bodyPr wrap="square" rtlCol="0">
            <a:spAutoFit/>
          </a:bodyPr>
          <a:lstStyle/>
          <a:p>
            <a:r>
              <a:rPr lang="et-EE" sz="2000" dirty="0"/>
              <a:t>Tagasiside küsitlus (kui taotlus on menetlusse võetud)</a:t>
            </a:r>
          </a:p>
          <a:p>
            <a:pPr marL="285750" indent="-285750">
              <a:buFont typeface="Arial" panose="020B0604020202020204" pitchFamily="34" charset="0"/>
              <a:buChar char="•"/>
            </a:pPr>
            <a:r>
              <a:rPr lang="et-EE" sz="2000" dirty="0"/>
              <a:t>Neli üldist küsimust toetuse taotlemise vormi kohta</a:t>
            </a:r>
          </a:p>
          <a:p>
            <a:pPr marL="285750" indent="-285750">
              <a:buFont typeface="Arial" panose="020B0604020202020204" pitchFamily="34" charset="0"/>
              <a:buChar char="•"/>
            </a:pPr>
            <a:r>
              <a:rPr lang="et-EE" sz="2000" dirty="0"/>
              <a:t>Kaks küsimust teekaardile taotlemise kohta</a:t>
            </a:r>
          </a:p>
          <a:p>
            <a:pPr marL="285750" indent="-285750">
              <a:buFont typeface="Arial" panose="020B0604020202020204" pitchFamily="34" charset="0"/>
              <a:buChar char="•"/>
            </a:pPr>
            <a:endParaRPr lang="et-EE" sz="2000" dirty="0"/>
          </a:p>
          <a:p>
            <a:r>
              <a:rPr lang="et-EE" sz="2000" dirty="0"/>
              <a:t>Küsimused: </a:t>
            </a:r>
            <a:r>
              <a:rPr lang="et-EE" sz="2000" dirty="0">
                <a:hlinkClick r:id="rId2"/>
              </a:rPr>
              <a:t>sigrid.soomer@etag.ee</a:t>
            </a:r>
            <a:endParaRPr lang="et-EE" sz="2000" dirty="0"/>
          </a:p>
          <a:p>
            <a:pPr marL="285750" indent="-285750">
              <a:buFont typeface="Arial" panose="020B0604020202020204" pitchFamily="34" charset="0"/>
              <a:buChar char="•"/>
            </a:pPr>
            <a:endParaRPr lang="et-EE" sz="2000" dirty="0"/>
          </a:p>
          <a:p>
            <a:r>
              <a:rPr lang="et-EE" sz="2000" dirty="0"/>
              <a:t>Esitamise tähtaeg </a:t>
            </a:r>
            <a:r>
              <a:rPr lang="et-EE" sz="2000" b="1" dirty="0"/>
              <a:t>07.02.2025</a:t>
            </a:r>
          </a:p>
        </p:txBody>
      </p:sp>
      <p:sp>
        <p:nvSpPr>
          <p:cNvPr id="7" name="TextBox 6">
            <a:extLst>
              <a:ext uri="{FF2B5EF4-FFF2-40B4-BE49-F238E27FC236}">
                <a16:creationId xmlns:a16="http://schemas.microsoft.com/office/drawing/2014/main" id="{2BA4A75A-83AF-0324-0D6D-3AF0353FB5F9}"/>
              </a:ext>
            </a:extLst>
          </p:cNvPr>
          <p:cNvSpPr txBox="1"/>
          <p:nvPr/>
        </p:nvSpPr>
        <p:spPr>
          <a:xfrm>
            <a:off x="990600" y="876300"/>
            <a:ext cx="1152303" cy="584775"/>
          </a:xfrm>
          <a:prstGeom prst="rect">
            <a:avLst/>
          </a:prstGeom>
          <a:noFill/>
        </p:spPr>
        <p:txBody>
          <a:bodyPr wrap="none" rtlCol="0">
            <a:spAutoFit/>
          </a:bodyPr>
          <a:lstStyle/>
          <a:p>
            <a:r>
              <a:rPr lang="et-EE" sz="3200" dirty="0"/>
              <a:t>Lisaks</a:t>
            </a:r>
          </a:p>
        </p:txBody>
      </p:sp>
    </p:spTree>
    <p:extLst>
      <p:ext uri="{BB962C8B-B14F-4D97-AF65-F5344CB8AC3E}">
        <p14:creationId xmlns:p14="http://schemas.microsoft.com/office/powerpoint/2010/main" val="391002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lt 8">
            <a:extLst>
              <a:ext uri="{FF2B5EF4-FFF2-40B4-BE49-F238E27FC236}">
                <a16:creationId xmlns:a16="http://schemas.microsoft.com/office/drawing/2014/main" id="{5B7DF2CB-6CA9-31F1-E3B4-F22C751AC995}"/>
              </a:ext>
            </a:extLst>
          </p:cNvPr>
          <p:cNvPicPr>
            <a:picLocks noChangeAspect="1"/>
          </p:cNvPicPr>
          <p:nvPr/>
        </p:nvPicPr>
        <p:blipFill>
          <a:blip r:embed="rId2"/>
          <a:stretch>
            <a:fillRect/>
          </a:stretch>
        </p:blipFill>
        <p:spPr>
          <a:xfrm>
            <a:off x="628897" y="288104"/>
            <a:ext cx="10886828" cy="6399517"/>
          </a:xfrm>
          <a:prstGeom prst="rect">
            <a:avLst/>
          </a:prstGeom>
        </p:spPr>
      </p:pic>
      <p:sp>
        <p:nvSpPr>
          <p:cNvPr id="8" name="Ristkülik 7">
            <a:extLst>
              <a:ext uri="{FF2B5EF4-FFF2-40B4-BE49-F238E27FC236}">
                <a16:creationId xmlns:a16="http://schemas.microsoft.com/office/drawing/2014/main" id="{7704B6ED-34C2-67FC-F9BE-5B79A48F6FFD}"/>
              </a:ext>
            </a:extLst>
          </p:cNvPr>
          <p:cNvSpPr/>
          <p:nvPr/>
        </p:nvSpPr>
        <p:spPr>
          <a:xfrm>
            <a:off x="4371975" y="288104"/>
            <a:ext cx="7191128" cy="26005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4" name="TextBox 13">
            <a:extLst>
              <a:ext uri="{FF2B5EF4-FFF2-40B4-BE49-F238E27FC236}">
                <a16:creationId xmlns:a16="http://schemas.microsoft.com/office/drawing/2014/main" id="{67370E19-5B74-C083-3628-28B4BD314021}"/>
              </a:ext>
            </a:extLst>
          </p:cNvPr>
          <p:cNvSpPr txBox="1"/>
          <p:nvPr/>
        </p:nvSpPr>
        <p:spPr>
          <a:xfrm>
            <a:off x="8848725" y="4400550"/>
            <a:ext cx="2581275" cy="1477328"/>
          </a:xfrm>
          <a:prstGeom prst="rect">
            <a:avLst/>
          </a:prstGeom>
          <a:noFill/>
        </p:spPr>
        <p:txBody>
          <a:bodyPr wrap="square" rtlCol="0">
            <a:spAutoFit/>
          </a:bodyPr>
          <a:lstStyle/>
          <a:p>
            <a:r>
              <a:rPr lang="et-EE" dirty="0"/>
              <a:t>Lõpus märkida, kui taotluse kirjutamisel on kasutatud tehismõistuse abi ning täpsustada kus ja kuidas.</a:t>
            </a:r>
          </a:p>
        </p:txBody>
      </p:sp>
      <p:sp>
        <p:nvSpPr>
          <p:cNvPr id="15" name="Nool: allanool 14">
            <a:extLst>
              <a:ext uri="{FF2B5EF4-FFF2-40B4-BE49-F238E27FC236}">
                <a16:creationId xmlns:a16="http://schemas.microsoft.com/office/drawing/2014/main" id="{A42D8C24-04FB-258C-B9C7-B66923E75950}"/>
              </a:ext>
            </a:extLst>
          </p:cNvPr>
          <p:cNvSpPr/>
          <p:nvPr/>
        </p:nvSpPr>
        <p:spPr>
          <a:xfrm>
            <a:off x="9926002" y="6012815"/>
            <a:ext cx="213360" cy="3759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36849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09AAE401-B9E3-728B-73B4-2E396C36FF19}"/>
              </a:ext>
            </a:extLst>
          </p:cNvPr>
          <p:cNvPicPr>
            <a:picLocks noChangeAspect="1"/>
          </p:cNvPicPr>
          <p:nvPr/>
        </p:nvPicPr>
        <p:blipFill>
          <a:blip r:embed="rId2"/>
          <a:stretch>
            <a:fillRect/>
          </a:stretch>
        </p:blipFill>
        <p:spPr>
          <a:xfrm>
            <a:off x="1139310" y="0"/>
            <a:ext cx="9913380" cy="6858000"/>
          </a:xfrm>
          <a:prstGeom prst="rect">
            <a:avLst/>
          </a:prstGeom>
        </p:spPr>
      </p:pic>
    </p:spTree>
    <p:extLst>
      <p:ext uri="{BB962C8B-B14F-4D97-AF65-F5344CB8AC3E}">
        <p14:creationId xmlns:p14="http://schemas.microsoft.com/office/powerpoint/2010/main" val="307322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lt 26">
            <a:extLst>
              <a:ext uri="{FF2B5EF4-FFF2-40B4-BE49-F238E27FC236}">
                <a16:creationId xmlns:a16="http://schemas.microsoft.com/office/drawing/2014/main" id="{94FF8E1C-6444-E091-2D4D-5F5AEE4782AC}"/>
              </a:ext>
            </a:extLst>
          </p:cNvPr>
          <p:cNvPicPr>
            <a:picLocks noChangeAspect="1"/>
          </p:cNvPicPr>
          <p:nvPr/>
        </p:nvPicPr>
        <p:blipFill>
          <a:blip r:embed="rId2"/>
          <a:stretch>
            <a:fillRect/>
          </a:stretch>
        </p:blipFill>
        <p:spPr>
          <a:xfrm>
            <a:off x="760999" y="0"/>
            <a:ext cx="10670002" cy="6858000"/>
          </a:xfrm>
          <a:prstGeom prst="rect">
            <a:avLst/>
          </a:prstGeom>
        </p:spPr>
      </p:pic>
      <p:sp>
        <p:nvSpPr>
          <p:cNvPr id="4" name="Sisu kohatäide 3">
            <a:extLst>
              <a:ext uri="{FF2B5EF4-FFF2-40B4-BE49-F238E27FC236}">
                <a16:creationId xmlns:a16="http://schemas.microsoft.com/office/drawing/2014/main" id="{F99B3239-DC58-FD65-386D-F41F2B280A19}"/>
              </a:ext>
            </a:extLst>
          </p:cNvPr>
          <p:cNvSpPr>
            <a:spLocks noGrp="1"/>
          </p:cNvSpPr>
          <p:nvPr>
            <p:ph sz="quarter" idx="17"/>
          </p:nvPr>
        </p:nvSpPr>
        <p:spPr/>
        <p:txBody>
          <a:bodyPr/>
          <a:lstStyle/>
          <a:p>
            <a:endParaRPr lang="et-EE" dirty="0"/>
          </a:p>
          <a:p>
            <a:endParaRPr lang="et-EE" dirty="0"/>
          </a:p>
        </p:txBody>
      </p:sp>
      <p:sp>
        <p:nvSpPr>
          <p:cNvPr id="8" name="TextBox 7">
            <a:extLst>
              <a:ext uri="{FF2B5EF4-FFF2-40B4-BE49-F238E27FC236}">
                <a16:creationId xmlns:a16="http://schemas.microsoft.com/office/drawing/2014/main" id="{977C28F7-5328-02BF-9B47-1139D4D265E3}"/>
              </a:ext>
            </a:extLst>
          </p:cNvPr>
          <p:cNvSpPr txBox="1"/>
          <p:nvPr/>
        </p:nvSpPr>
        <p:spPr>
          <a:xfrm>
            <a:off x="1178560" y="5143500"/>
            <a:ext cx="701040" cy="1477328"/>
          </a:xfrm>
          <a:prstGeom prst="rect">
            <a:avLst/>
          </a:prstGeom>
          <a:noFill/>
        </p:spPr>
        <p:txBody>
          <a:bodyPr wrap="square" rtlCol="0">
            <a:spAutoFit/>
          </a:bodyPr>
          <a:lstStyle/>
          <a:p>
            <a:endParaRPr lang="et-EE" dirty="0"/>
          </a:p>
          <a:p>
            <a:r>
              <a:rPr lang="et-EE" dirty="0"/>
              <a:t>2026</a:t>
            </a:r>
          </a:p>
          <a:p>
            <a:r>
              <a:rPr lang="et-EE" dirty="0"/>
              <a:t>2027</a:t>
            </a:r>
          </a:p>
          <a:p>
            <a:r>
              <a:rPr lang="et-EE" dirty="0"/>
              <a:t>2028</a:t>
            </a:r>
          </a:p>
          <a:p>
            <a:r>
              <a:rPr lang="et-EE" dirty="0"/>
              <a:t>2029</a:t>
            </a:r>
          </a:p>
        </p:txBody>
      </p:sp>
      <p:sp>
        <p:nvSpPr>
          <p:cNvPr id="9" name="Nool: allanool 8">
            <a:extLst>
              <a:ext uri="{FF2B5EF4-FFF2-40B4-BE49-F238E27FC236}">
                <a16:creationId xmlns:a16="http://schemas.microsoft.com/office/drawing/2014/main" id="{8BD42471-ED62-C881-0ADF-702AF3E11064}"/>
              </a:ext>
            </a:extLst>
          </p:cNvPr>
          <p:cNvSpPr/>
          <p:nvPr/>
        </p:nvSpPr>
        <p:spPr>
          <a:xfrm>
            <a:off x="1422400" y="4955540"/>
            <a:ext cx="213360" cy="3759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12" name="Sirge noolkonnektor 11">
            <a:extLst>
              <a:ext uri="{FF2B5EF4-FFF2-40B4-BE49-F238E27FC236}">
                <a16:creationId xmlns:a16="http://schemas.microsoft.com/office/drawing/2014/main" id="{75F3718C-9F52-6DF2-5BEA-71AF8B2239E6}"/>
              </a:ext>
            </a:extLst>
          </p:cNvPr>
          <p:cNvCxnSpPr>
            <a:cxnSpLocks/>
          </p:cNvCxnSpPr>
          <p:nvPr/>
        </p:nvCxnSpPr>
        <p:spPr>
          <a:xfrm flipH="1" flipV="1">
            <a:off x="8351520" y="924560"/>
            <a:ext cx="585112" cy="10159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irgkonnektor 16">
            <a:extLst>
              <a:ext uri="{FF2B5EF4-FFF2-40B4-BE49-F238E27FC236}">
                <a16:creationId xmlns:a16="http://schemas.microsoft.com/office/drawing/2014/main" id="{15DC6989-CB54-6E84-175E-F4808251DFC5}"/>
              </a:ext>
            </a:extLst>
          </p:cNvPr>
          <p:cNvCxnSpPr>
            <a:cxnSpLocks/>
          </p:cNvCxnSpPr>
          <p:nvPr/>
        </p:nvCxnSpPr>
        <p:spPr>
          <a:xfrm>
            <a:off x="6461760" y="2641600"/>
            <a:ext cx="24748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irgkonnektor 21">
            <a:extLst>
              <a:ext uri="{FF2B5EF4-FFF2-40B4-BE49-F238E27FC236}">
                <a16:creationId xmlns:a16="http://schemas.microsoft.com/office/drawing/2014/main" id="{979419A5-E8CE-997E-C270-369A1BAEA9E0}"/>
              </a:ext>
            </a:extLst>
          </p:cNvPr>
          <p:cNvCxnSpPr>
            <a:cxnSpLocks/>
          </p:cNvCxnSpPr>
          <p:nvPr/>
        </p:nvCxnSpPr>
        <p:spPr>
          <a:xfrm>
            <a:off x="8936632" y="1931034"/>
            <a:ext cx="0" cy="7200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irge noolkonnektor 28">
            <a:extLst>
              <a:ext uri="{FF2B5EF4-FFF2-40B4-BE49-F238E27FC236}">
                <a16:creationId xmlns:a16="http://schemas.microsoft.com/office/drawing/2014/main" id="{FEDC2474-11FE-E3FE-7638-825B9AA54F71}"/>
              </a:ext>
            </a:extLst>
          </p:cNvPr>
          <p:cNvCxnSpPr>
            <a:cxnSpLocks/>
          </p:cNvCxnSpPr>
          <p:nvPr/>
        </p:nvCxnSpPr>
        <p:spPr>
          <a:xfrm flipV="1">
            <a:off x="8936632" y="193040"/>
            <a:ext cx="954628" cy="17475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57792C6-E5D7-6AAE-9CAA-56988D7926DE}"/>
              </a:ext>
            </a:extLst>
          </p:cNvPr>
          <p:cNvSpPr txBox="1"/>
          <p:nvPr/>
        </p:nvSpPr>
        <p:spPr>
          <a:xfrm>
            <a:off x="2667000" y="3429000"/>
            <a:ext cx="5934075" cy="2862322"/>
          </a:xfrm>
          <a:prstGeom prst="rect">
            <a:avLst/>
          </a:prstGeom>
          <a:noFill/>
        </p:spPr>
        <p:txBody>
          <a:bodyPr wrap="square" rtlCol="0">
            <a:spAutoFit/>
          </a:bodyPr>
          <a:lstStyle/>
          <a:p>
            <a:r>
              <a:rPr lang="et-EE" dirty="0"/>
              <a:t>See väli on seletamiseks ja põhjendamiseks, eelarve tabel süsteemi loomiseks.</a:t>
            </a:r>
          </a:p>
          <a:p>
            <a:pPr marL="285750" indent="-285750">
              <a:buFont typeface="Arial" panose="020B0604020202020204" pitchFamily="34" charset="0"/>
              <a:buChar char="•"/>
            </a:pPr>
            <a:r>
              <a:rPr lang="et-EE" dirty="0"/>
              <a:t>põhjendada tegevuste vajalikkust vastavale taristule</a:t>
            </a:r>
          </a:p>
          <a:p>
            <a:pPr marL="285750" indent="-285750">
              <a:buFont typeface="Arial" panose="020B0604020202020204" pitchFamily="34" charset="0"/>
              <a:buChar char="•"/>
            </a:pPr>
            <a:r>
              <a:rPr lang="et-EE" dirty="0"/>
              <a:t>Siduda tegevused taristu pikemate eesmärkidega</a:t>
            </a:r>
          </a:p>
          <a:p>
            <a:pPr marL="285750" indent="-285750">
              <a:buFont typeface="Arial" panose="020B0604020202020204" pitchFamily="34" charset="0"/>
              <a:buChar char="•"/>
            </a:pPr>
            <a:r>
              <a:rPr lang="et-EE" dirty="0"/>
              <a:t>Kui tegevusi jagatakse partneritega siis märkida, kes parteritest on tegevuse elluviimisel vastutav ja miks (näiteks kui neil on vastav pädevus)</a:t>
            </a:r>
          </a:p>
          <a:p>
            <a:pPr marL="285750" indent="-285750">
              <a:buFont typeface="Arial" panose="020B0604020202020204" pitchFamily="34" charset="0"/>
              <a:buChar char="•"/>
            </a:pPr>
            <a:r>
              <a:rPr lang="et-EE" dirty="0"/>
              <a:t>Vajadusel võib partnerite kinnitust küsida ja esitada lisatud vormiga.</a:t>
            </a:r>
          </a:p>
          <a:p>
            <a:pPr marL="285750" indent="-285750">
              <a:buFont typeface="Arial" panose="020B0604020202020204" pitchFamily="34" charset="0"/>
              <a:buChar char="•"/>
            </a:pPr>
            <a:endParaRPr lang="et-EE" dirty="0"/>
          </a:p>
        </p:txBody>
      </p:sp>
      <p:cxnSp>
        <p:nvCxnSpPr>
          <p:cNvPr id="36" name="Sirgkonnektor 35">
            <a:extLst>
              <a:ext uri="{FF2B5EF4-FFF2-40B4-BE49-F238E27FC236}">
                <a16:creationId xmlns:a16="http://schemas.microsoft.com/office/drawing/2014/main" id="{5ED87A60-22F1-FAFB-33C2-AFE05D591870}"/>
              </a:ext>
            </a:extLst>
          </p:cNvPr>
          <p:cNvCxnSpPr>
            <a:cxnSpLocks/>
          </p:cNvCxnSpPr>
          <p:nvPr/>
        </p:nvCxnSpPr>
        <p:spPr>
          <a:xfrm>
            <a:off x="3023235" y="6013450"/>
            <a:ext cx="77781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irge noolkonnektor 40">
            <a:extLst>
              <a:ext uri="{FF2B5EF4-FFF2-40B4-BE49-F238E27FC236}">
                <a16:creationId xmlns:a16="http://schemas.microsoft.com/office/drawing/2014/main" id="{4F9461ED-AF43-DEA4-0B34-CA09B5F04597}"/>
              </a:ext>
            </a:extLst>
          </p:cNvPr>
          <p:cNvCxnSpPr>
            <a:cxnSpLocks/>
          </p:cNvCxnSpPr>
          <p:nvPr/>
        </p:nvCxnSpPr>
        <p:spPr>
          <a:xfrm flipH="1" flipV="1">
            <a:off x="10769600" y="266700"/>
            <a:ext cx="31750" cy="5746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755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094E8BB7-410D-252E-FE8B-4F36F9908000}"/>
              </a:ext>
            </a:extLst>
          </p:cNvPr>
          <p:cNvPicPr>
            <a:picLocks noChangeAspect="1"/>
          </p:cNvPicPr>
          <p:nvPr/>
        </p:nvPicPr>
        <p:blipFill>
          <a:blip r:embed="rId2"/>
          <a:stretch>
            <a:fillRect/>
          </a:stretch>
        </p:blipFill>
        <p:spPr>
          <a:xfrm>
            <a:off x="536901" y="0"/>
            <a:ext cx="8100000" cy="6858000"/>
          </a:xfrm>
          <a:prstGeom prst="rect">
            <a:avLst/>
          </a:prstGeom>
        </p:spPr>
      </p:pic>
      <p:sp>
        <p:nvSpPr>
          <p:cNvPr id="13" name="TextBox 12">
            <a:extLst>
              <a:ext uri="{FF2B5EF4-FFF2-40B4-BE49-F238E27FC236}">
                <a16:creationId xmlns:a16="http://schemas.microsoft.com/office/drawing/2014/main" id="{EF39C036-5D94-93AF-B217-8AC859A5163A}"/>
              </a:ext>
            </a:extLst>
          </p:cNvPr>
          <p:cNvSpPr txBox="1"/>
          <p:nvPr/>
        </p:nvSpPr>
        <p:spPr>
          <a:xfrm>
            <a:off x="8899951" y="2619018"/>
            <a:ext cx="2686101" cy="1200329"/>
          </a:xfrm>
          <a:prstGeom prst="rect">
            <a:avLst/>
          </a:prstGeom>
          <a:noFill/>
        </p:spPr>
        <p:txBody>
          <a:bodyPr wrap="square" rtlCol="0">
            <a:spAutoFit/>
          </a:bodyPr>
          <a:lstStyle/>
          <a:p>
            <a:r>
              <a:rPr lang="et-EE" dirty="0"/>
              <a:t>Arvutab summad ise. Kululiikide väljad ei ole lukus, et saaks ridu lisada, kokkuvõte on lukus.</a:t>
            </a:r>
          </a:p>
        </p:txBody>
      </p:sp>
      <p:cxnSp>
        <p:nvCxnSpPr>
          <p:cNvPr id="15" name="Sirgkonnektor 14">
            <a:extLst>
              <a:ext uri="{FF2B5EF4-FFF2-40B4-BE49-F238E27FC236}">
                <a16:creationId xmlns:a16="http://schemas.microsoft.com/office/drawing/2014/main" id="{2AB4C068-6BE4-83E5-7E99-B6D3ED54A105}"/>
              </a:ext>
            </a:extLst>
          </p:cNvPr>
          <p:cNvCxnSpPr/>
          <p:nvPr/>
        </p:nvCxnSpPr>
        <p:spPr>
          <a:xfrm flipH="1">
            <a:off x="8938051" y="2952750"/>
            <a:ext cx="20669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irge noolkonnektor 16">
            <a:extLst>
              <a:ext uri="{FF2B5EF4-FFF2-40B4-BE49-F238E27FC236}">
                <a16:creationId xmlns:a16="http://schemas.microsoft.com/office/drawing/2014/main" id="{9E713C37-4C1C-A22C-F9ED-A8F9FBDD7724}"/>
              </a:ext>
            </a:extLst>
          </p:cNvPr>
          <p:cNvCxnSpPr>
            <a:cxnSpLocks/>
          </p:cNvCxnSpPr>
          <p:nvPr/>
        </p:nvCxnSpPr>
        <p:spPr>
          <a:xfrm flipH="1">
            <a:off x="8086725" y="2952749"/>
            <a:ext cx="851326" cy="28860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irgkonnektor 17">
            <a:extLst>
              <a:ext uri="{FF2B5EF4-FFF2-40B4-BE49-F238E27FC236}">
                <a16:creationId xmlns:a16="http://schemas.microsoft.com/office/drawing/2014/main" id="{D2307A96-208B-9421-680A-7908F52900D6}"/>
              </a:ext>
            </a:extLst>
          </p:cNvPr>
          <p:cNvCxnSpPr>
            <a:cxnSpLocks/>
          </p:cNvCxnSpPr>
          <p:nvPr/>
        </p:nvCxnSpPr>
        <p:spPr>
          <a:xfrm flipH="1">
            <a:off x="9004725" y="3819347"/>
            <a:ext cx="96678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Nool: vasaknool 31">
            <a:extLst>
              <a:ext uri="{FF2B5EF4-FFF2-40B4-BE49-F238E27FC236}">
                <a16:creationId xmlns:a16="http://schemas.microsoft.com/office/drawing/2014/main" id="{37B5C322-9238-3963-8E43-D6739FBE87D9}"/>
              </a:ext>
            </a:extLst>
          </p:cNvPr>
          <p:cNvSpPr/>
          <p:nvPr/>
        </p:nvSpPr>
        <p:spPr>
          <a:xfrm>
            <a:off x="4505325" y="6648451"/>
            <a:ext cx="4162475" cy="114300"/>
          </a:xfrm>
          <a:prstGeom prst="leftArrow">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35" name="Pilt 34">
            <a:extLst>
              <a:ext uri="{FF2B5EF4-FFF2-40B4-BE49-F238E27FC236}">
                <a16:creationId xmlns:a16="http://schemas.microsoft.com/office/drawing/2014/main" id="{E9A30E5F-A69C-691C-849A-F9D59107936C}"/>
              </a:ext>
            </a:extLst>
          </p:cNvPr>
          <p:cNvPicPr>
            <a:picLocks noChangeAspect="1"/>
          </p:cNvPicPr>
          <p:nvPr/>
        </p:nvPicPr>
        <p:blipFill>
          <a:blip r:embed="rId3"/>
          <a:stretch>
            <a:fillRect/>
          </a:stretch>
        </p:blipFill>
        <p:spPr>
          <a:xfrm>
            <a:off x="8876801" y="5162556"/>
            <a:ext cx="3297497" cy="1393024"/>
          </a:xfrm>
          <a:prstGeom prst="rect">
            <a:avLst/>
          </a:prstGeom>
        </p:spPr>
      </p:pic>
      <p:cxnSp>
        <p:nvCxnSpPr>
          <p:cNvPr id="25" name="Sirgkonnektor 24">
            <a:extLst>
              <a:ext uri="{FF2B5EF4-FFF2-40B4-BE49-F238E27FC236}">
                <a16:creationId xmlns:a16="http://schemas.microsoft.com/office/drawing/2014/main" id="{E163C757-617F-EF45-E30E-0F8B5A3F063D}"/>
              </a:ext>
            </a:extLst>
          </p:cNvPr>
          <p:cNvCxnSpPr>
            <a:cxnSpLocks/>
            <a:endCxn id="32" idx="3"/>
          </p:cNvCxnSpPr>
          <p:nvPr/>
        </p:nvCxnSpPr>
        <p:spPr>
          <a:xfrm flipH="1">
            <a:off x="8667800" y="3819347"/>
            <a:ext cx="336925" cy="28862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63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148F6470-DBCF-4469-D167-3162E4BBB991}"/>
              </a:ext>
            </a:extLst>
          </p:cNvPr>
          <p:cNvPicPr>
            <a:picLocks noChangeAspect="1"/>
          </p:cNvPicPr>
          <p:nvPr/>
        </p:nvPicPr>
        <p:blipFill>
          <a:blip r:embed="rId2"/>
          <a:stretch>
            <a:fillRect/>
          </a:stretch>
        </p:blipFill>
        <p:spPr>
          <a:xfrm>
            <a:off x="0" y="0"/>
            <a:ext cx="10147316" cy="6858000"/>
          </a:xfrm>
          <a:prstGeom prst="rect">
            <a:avLst/>
          </a:prstGeom>
        </p:spPr>
      </p:pic>
      <p:sp>
        <p:nvSpPr>
          <p:cNvPr id="8" name="TextBox 7">
            <a:extLst>
              <a:ext uri="{FF2B5EF4-FFF2-40B4-BE49-F238E27FC236}">
                <a16:creationId xmlns:a16="http://schemas.microsoft.com/office/drawing/2014/main" id="{C17312AE-2109-FBC6-419F-D0AD60758927}"/>
              </a:ext>
            </a:extLst>
          </p:cNvPr>
          <p:cNvSpPr txBox="1"/>
          <p:nvPr/>
        </p:nvSpPr>
        <p:spPr>
          <a:xfrm>
            <a:off x="451168" y="5105400"/>
            <a:ext cx="701040" cy="1477328"/>
          </a:xfrm>
          <a:prstGeom prst="rect">
            <a:avLst/>
          </a:prstGeom>
          <a:noFill/>
        </p:spPr>
        <p:txBody>
          <a:bodyPr wrap="square" rtlCol="0">
            <a:spAutoFit/>
          </a:bodyPr>
          <a:lstStyle/>
          <a:p>
            <a:endParaRPr lang="et-EE" dirty="0"/>
          </a:p>
          <a:p>
            <a:r>
              <a:rPr lang="et-EE" dirty="0"/>
              <a:t>2026</a:t>
            </a:r>
          </a:p>
          <a:p>
            <a:r>
              <a:rPr lang="et-EE" dirty="0"/>
              <a:t>2027</a:t>
            </a:r>
          </a:p>
          <a:p>
            <a:r>
              <a:rPr lang="et-EE" dirty="0"/>
              <a:t>2028</a:t>
            </a:r>
          </a:p>
          <a:p>
            <a:r>
              <a:rPr lang="et-EE" dirty="0"/>
              <a:t>2029</a:t>
            </a:r>
          </a:p>
        </p:txBody>
      </p:sp>
      <p:sp>
        <p:nvSpPr>
          <p:cNvPr id="9" name="Nool: allanool 8">
            <a:extLst>
              <a:ext uri="{FF2B5EF4-FFF2-40B4-BE49-F238E27FC236}">
                <a16:creationId xmlns:a16="http://schemas.microsoft.com/office/drawing/2014/main" id="{447557C8-E853-F756-1832-69073A2E9C73}"/>
              </a:ext>
            </a:extLst>
          </p:cNvPr>
          <p:cNvSpPr/>
          <p:nvPr/>
        </p:nvSpPr>
        <p:spPr>
          <a:xfrm>
            <a:off x="695008" y="4830128"/>
            <a:ext cx="213360" cy="3759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13" name="Pilt 12">
            <a:extLst>
              <a:ext uri="{FF2B5EF4-FFF2-40B4-BE49-F238E27FC236}">
                <a16:creationId xmlns:a16="http://schemas.microsoft.com/office/drawing/2014/main" id="{D6A91C83-248D-5A38-E38C-12EF0103BE5A}"/>
              </a:ext>
            </a:extLst>
          </p:cNvPr>
          <p:cNvPicPr>
            <a:picLocks noChangeAspect="1"/>
          </p:cNvPicPr>
          <p:nvPr/>
        </p:nvPicPr>
        <p:blipFill>
          <a:blip r:embed="rId3"/>
          <a:stretch>
            <a:fillRect/>
          </a:stretch>
        </p:blipFill>
        <p:spPr>
          <a:xfrm>
            <a:off x="7742275" y="2754896"/>
            <a:ext cx="4039164" cy="3124636"/>
          </a:xfrm>
          <a:prstGeom prst="rect">
            <a:avLst/>
          </a:prstGeom>
        </p:spPr>
      </p:pic>
      <p:sp>
        <p:nvSpPr>
          <p:cNvPr id="14" name="TextBox 13">
            <a:extLst>
              <a:ext uri="{FF2B5EF4-FFF2-40B4-BE49-F238E27FC236}">
                <a16:creationId xmlns:a16="http://schemas.microsoft.com/office/drawing/2014/main" id="{AA76E8EE-A6D9-543D-BC98-0C0F1B99F0A2}"/>
              </a:ext>
            </a:extLst>
          </p:cNvPr>
          <p:cNvSpPr txBox="1"/>
          <p:nvPr/>
        </p:nvSpPr>
        <p:spPr>
          <a:xfrm>
            <a:off x="9397970" y="2354786"/>
            <a:ext cx="2192817" cy="400110"/>
          </a:xfrm>
          <a:prstGeom prst="rect">
            <a:avLst/>
          </a:prstGeom>
          <a:noFill/>
        </p:spPr>
        <p:txBody>
          <a:bodyPr wrap="square" rtlCol="0">
            <a:spAutoFit/>
          </a:bodyPr>
          <a:lstStyle/>
          <a:p>
            <a:r>
              <a:rPr lang="et-EE" sz="2000" dirty="0"/>
              <a:t>Eelarve tabel</a:t>
            </a:r>
          </a:p>
        </p:txBody>
      </p:sp>
      <p:pic>
        <p:nvPicPr>
          <p:cNvPr id="16" name="Pilt 15">
            <a:extLst>
              <a:ext uri="{FF2B5EF4-FFF2-40B4-BE49-F238E27FC236}">
                <a16:creationId xmlns:a16="http://schemas.microsoft.com/office/drawing/2014/main" id="{AB5E4C31-CFC4-E3A1-6832-7CA40B8088CC}"/>
              </a:ext>
            </a:extLst>
          </p:cNvPr>
          <p:cNvPicPr>
            <a:picLocks noChangeAspect="1"/>
          </p:cNvPicPr>
          <p:nvPr/>
        </p:nvPicPr>
        <p:blipFill>
          <a:blip r:embed="rId4"/>
          <a:stretch>
            <a:fillRect/>
          </a:stretch>
        </p:blipFill>
        <p:spPr>
          <a:xfrm>
            <a:off x="8504439" y="5925411"/>
            <a:ext cx="2867425" cy="657317"/>
          </a:xfrm>
          <a:prstGeom prst="rect">
            <a:avLst/>
          </a:prstGeom>
        </p:spPr>
      </p:pic>
    </p:spTree>
    <p:extLst>
      <p:ext uri="{BB962C8B-B14F-4D97-AF65-F5344CB8AC3E}">
        <p14:creationId xmlns:p14="http://schemas.microsoft.com/office/powerpoint/2010/main" val="361242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7C7DB66E-0526-F1B5-11A1-A14981E0FE82}"/>
              </a:ext>
            </a:extLst>
          </p:cNvPr>
          <p:cNvPicPr>
            <a:picLocks noChangeAspect="1"/>
          </p:cNvPicPr>
          <p:nvPr/>
        </p:nvPicPr>
        <p:blipFill>
          <a:blip r:embed="rId2"/>
          <a:stretch>
            <a:fillRect/>
          </a:stretch>
        </p:blipFill>
        <p:spPr>
          <a:xfrm>
            <a:off x="287604" y="0"/>
            <a:ext cx="8940035" cy="6858000"/>
          </a:xfrm>
          <a:prstGeom prst="rect">
            <a:avLst/>
          </a:prstGeom>
        </p:spPr>
      </p:pic>
      <p:sp>
        <p:nvSpPr>
          <p:cNvPr id="8" name="TextBox 7">
            <a:extLst>
              <a:ext uri="{FF2B5EF4-FFF2-40B4-BE49-F238E27FC236}">
                <a16:creationId xmlns:a16="http://schemas.microsoft.com/office/drawing/2014/main" id="{E70398ED-F9D1-4735-D187-2BC4CD82B007}"/>
              </a:ext>
            </a:extLst>
          </p:cNvPr>
          <p:cNvSpPr txBox="1"/>
          <p:nvPr/>
        </p:nvSpPr>
        <p:spPr>
          <a:xfrm>
            <a:off x="670243" y="5105400"/>
            <a:ext cx="701040" cy="1477328"/>
          </a:xfrm>
          <a:prstGeom prst="rect">
            <a:avLst/>
          </a:prstGeom>
          <a:noFill/>
        </p:spPr>
        <p:txBody>
          <a:bodyPr wrap="square" rtlCol="0">
            <a:spAutoFit/>
          </a:bodyPr>
          <a:lstStyle/>
          <a:p>
            <a:endParaRPr lang="et-EE" dirty="0"/>
          </a:p>
          <a:p>
            <a:r>
              <a:rPr lang="et-EE" dirty="0"/>
              <a:t>2026</a:t>
            </a:r>
          </a:p>
          <a:p>
            <a:r>
              <a:rPr lang="et-EE" dirty="0"/>
              <a:t>2027</a:t>
            </a:r>
          </a:p>
          <a:p>
            <a:r>
              <a:rPr lang="et-EE" dirty="0"/>
              <a:t>2028</a:t>
            </a:r>
          </a:p>
          <a:p>
            <a:r>
              <a:rPr lang="et-EE" dirty="0"/>
              <a:t>2029</a:t>
            </a:r>
          </a:p>
        </p:txBody>
      </p:sp>
      <p:sp>
        <p:nvSpPr>
          <p:cNvPr id="9" name="Nool: allanool 8">
            <a:extLst>
              <a:ext uri="{FF2B5EF4-FFF2-40B4-BE49-F238E27FC236}">
                <a16:creationId xmlns:a16="http://schemas.microsoft.com/office/drawing/2014/main" id="{D53C811D-3B7D-9AA0-8CEE-5512F6BE55AD}"/>
              </a:ext>
            </a:extLst>
          </p:cNvPr>
          <p:cNvSpPr/>
          <p:nvPr/>
        </p:nvSpPr>
        <p:spPr>
          <a:xfrm>
            <a:off x="914083" y="4830128"/>
            <a:ext cx="213360" cy="3759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11" name="Pilt 10">
            <a:extLst>
              <a:ext uri="{FF2B5EF4-FFF2-40B4-BE49-F238E27FC236}">
                <a16:creationId xmlns:a16="http://schemas.microsoft.com/office/drawing/2014/main" id="{B4DA13C9-61D2-1B9A-DE90-1C94A08F1986}"/>
              </a:ext>
            </a:extLst>
          </p:cNvPr>
          <p:cNvPicPr>
            <a:picLocks noChangeAspect="1"/>
          </p:cNvPicPr>
          <p:nvPr/>
        </p:nvPicPr>
        <p:blipFill>
          <a:blip r:embed="rId3"/>
          <a:stretch>
            <a:fillRect/>
          </a:stretch>
        </p:blipFill>
        <p:spPr>
          <a:xfrm>
            <a:off x="4267200" y="4196895"/>
            <a:ext cx="7339602" cy="2275525"/>
          </a:xfrm>
          <a:prstGeom prst="rect">
            <a:avLst/>
          </a:prstGeom>
        </p:spPr>
      </p:pic>
      <p:cxnSp>
        <p:nvCxnSpPr>
          <p:cNvPr id="13" name="Sirgkonnektor 12">
            <a:extLst>
              <a:ext uri="{FF2B5EF4-FFF2-40B4-BE49-F238E27FC236}">
                <a16:creationId xmlns:a16="http://schemas.microsoft.com/office/drawing/2014/main" id="{129AACF0-04C2-CDDE-2D1E-C33DEF83BE2B}"/>
              </a:ext>
            </a:extLst>
          </p:cNvPr>
          <p:cNvCxnSpPr/>
          <p:nvPr/>
        </p:nvCxnSpPr>
        <p:spPr>
          <a:xfrm>
            <a:off x="6591300" y="6038850"/>
            <a:ext cx="50155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irgkonnektor 13">
            <a:extLst>
              <a:ext uri="{FF2B5EF4-FFF2-40B4-BE49-F238E27FC236}">
                <a16:creationId xmlns:a16="http://schemas.microsoft.com/office/drawing/2014/main" id="{182AB5AB-FD02-064E-FEFE-87C69EEC29CE}"/>
              </a:ext>
            </a:extLst>
          </p:cNvPr>
          <p:cNvCxnSpPr>
            <a:cxnSpLocks/>
          </p:cNvCxnSpPr>
          <p:nvPr/>
        </p:nvCxnSpPr>
        <p:spPr>
          <a:xfrm>
            <a:off x="11606802" y="385580"/>
            <a:ext cx="6965" cy="56532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irge noolkonnektor 18">
            <a:extLst>
              <a:ext uri="{FF2B5EF4-FFF2-40B4-BE49-F238E27FC236}">
                <a16:creationId xmlns:a16="http://schemas.microsoft.com/office/drawing/2014/main" id="{3BEB33DE-F2F8-B89C-6995-203CF9C8392C}"/>
              </a:ext>
            </a:extLst>
          </p:cNvPr>
          <p:cNvCxnSpPr>
            <a:cxnSpLocks/>
          </p:cNvCxnSpPr>
          <p:nvPr/>
        </p:nvCxnSpPr>
        <p:spPr>
          <a:xfrm flipV="1">
            <a:off x="5848350" y="171450"/>
            <a:ext cx="0" cy="2141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irgkonnektor 20">
            <a:extLst>
              <a:ext uri="{FF2B5EF4-FFF2-40B4-BE49-F238E27FC236}">
                <a16:creationId xmlns:a16="http://schemas.microsoft.com/office/drawing/2014/main" id="{6DC295EB-5C3B-596B-E2ED-4844A85218DD}"/>
              </a:ext>
            </a:extLst>
          </p:cNvPr>
          <p:cNvCxnSpPr>
            <a:cxnSpLocks/>
          </p:cNvCxnSpPr>
          <p:nvPr/>
        </p:nvCxnSpPr>
        <p:spPr>
          <a:xfrm flipH="1">
            <a:off x="5848350" y="385579"/>
            <a:ext cx="576541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EC0BB85-1300-13F7-AE25-F7E00D8BD5AB}"/>
              </a:ext>
            </a:extLst>
          </p:cNvPr>
          <p:cNvSpPr txBox="1"/>
          <p:nvPr/>
        </p:nvSpPr>
        <p:spPr>
          <a:xfrm>
            <a:off x="7535313" y="2227535"/>
            <a:ext cx="3925819" cy="1631216"/>
          </a:xfrm>
          <a:prstGeom prst="rect">
            <a:avLst/>
          </a:prstGeom>
          <a:noFill/>
        </p:spPr>
        <p:txBody>
          <a:bodyPr wrap="square" rtlCol="0">
            <a:spAutoFit/>
          </a:bodyPr>
          <a:lstStyle/>
          <a:p>
            <a:r>
              <a:rPr lang="et-EE" sz="2000" dirty="0"/>
              <a:t>Lehe lõpus:</a:t>
            </a:r>
          </a:p>
          <a:p>
            <a:pPr marL="285750" indent="-285750">
              <a:buFont typeface="Arial" panose="020B0604020202020204" pitchFamily="34" charset="0"/>
              <a:buChar char="•"/>
            </a:pPr>
            <a:r>
              <a:rPr lang="et-EE" sz="2000" dirty="0"/>
              <a:t>uue koostöö puhul lisada kinnitus,</a:t>
            </a:r>
          </a:p>
          <a:p>
            <a:pPr marL="285750" indent="-285750">
              <a:buFont typeface="Arial" panose="020B0604020202020204" pitchFamily="34" charset="0"/>
              <a:buChar char="•"/>
            </a:pPr>
            <a:r>
              <a:rPr lang="et-EE" sz="2000" dirty="0"/>
              <a:t>RVTT meetmes osalejad esitavad 2024. a. aruande</a:t>
            </a:r>
          </a:p>
        </p:txBody>
      </p:sp>
    </p:spTree>
    <p:extLst>
      <p:ext uri="{BB962C8B-B14F-4D97-AF65-F5344CB8AC3E}">
        <p14:creationId xmlns:p14="http://schemas.microsoft.com/office/powerpoint/2010/main" val="68031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a:extLst>
              <a:ext uri="{FF2B5EF4-FFF2-40B4-BE49-F238E27FC236}">
                <a16:creationId xmlns:a16="http://schemas.microsoft.com/office/drawing/2014/main" id="{AE4AC63E-E422-8FF1-C43E-64525A3688ED}"/>
              </a:ext>
            </a:extLst>
          </p:cNvPr>
          <p:cNvPicPr>
            <a:picLocks noChangeAspect="1"/>
          </p:cNvPicPr>
          <p:nvPr/>
        </p:nvPicPr>
        <p:blipFill>
          <a:blip r:embed="rId2"/>
          <a:stretch>
            <a:fillRect/>
          </a:stretch>
        </p:blipFill>
        <p:spPr>
          <a:xfrm>
            <a:off x="1852020" y="332943"/>
            <a:ext cx="8487960" cy="6192114"/>
          </a:xfrm>
          <a:prstGeom prst="rect">
            <a:avLst/>
          </a:prstGeom>
        </p:spPr>
      </p:pic>
    </p:spTree>
    <p:extLst>
      <p:ext uri="{BB962C8B-B14F-4D97-AF65-F5344CB8AC3E}">
        <p14:creationId xmlns:p14="http://schemas.microsoft.com/office/powerpoint/2010/main" val="36159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lt 8">
            <a:extLst>
              <a:ext uri="{FF2B5EF4-FFF2-40B4-BE49-F238E27FC236}">
                <a16:creationId xmlns:a16="http://schemas.microsoft.com/office/drawing/2014/main" id="{81F9E9B8-447F-8F67-9E8C-025E4827B696}"/>
              </a:ext>
            </a:extLst>
          </p:cNvPr>
          <p:cNvPicPr>
            <a:picLocks noChangeAspect="1"/>
          </p:cNvPicPr>
          <p:nvPr/>
        </p:nvPicPr>
        <p:blipFill>
          <a:blip r:embed="rId2"/>
          <a:stretch>
            <a:fillRect/>
          </a:stretch>
        </p:blipFill>
        <p:spPr>
          <a:xfrm>
            <a:off x="0" y="0"/>
            <a:ext cx="10440857" cy="4429743"/>
          </a:xfrm>
          <a:prstGeom prst="rect">
            <a:avLst/>
          </a:prstGeom>
        </p:spPr>
      </p:pic>
      <p:pic>
        <p:nvPicPr>
          <p:cNvPr id="11" name="Pilt 10">
            <a:extLst>
              <a:ext uri="{FF2B5EF4-FFF2-40B4-BE49-F238E27FC236}">
                <a16:creationId xmlns:a16="http://schemas.microsoft.com/office/drawing/2014/main" id="{CDC1EB87-5C92-1E68-578A-80F623EB4F54}"/>
              </a:ext>
            </a:extLst>
          </p:cNvPr>
          <p:cNvPicPr>
            <a:picLocks noChangeAspect="1"/>
          </p:cNvPicPr>
          <p:nvPr/>
        </p:nvPicPr>
        <p:blipFill>
          <a:blip r:embed="rId3"/>
          <a:stretch>
            <a:fillRect/>
          </a:stretch>
        </p:blipFill>
        <p:spPr>
          <a:xfrm>
            <a:off x="4614485" y="2064973"/>
            <a:ext cx="7173275" cy="4729540"/>
          </a:xfrm>
          <a:prstGeom prst="rect">
            <a:avLst/>
          </a:prstGeom>
          <a:ln>
            <a:solidFill>
              <a:schemeClr val="tx2"/>
            </a:solidFill>
          </a:ln>
        </p:spPr>
      </p:pic>
    </p:spTree>
    <p:extLst>
      <p:ext uri="{BB962C8B-B14F-4D97-AF65-F5344CB8AC3E}">
        <p14:creationId xmlns:p14="http://schemas.microsoft.com/office/powerpoint/2010/main" val="872716350"/>
      </p:ext>
    </p:extLst>
  </p:cSld>
  <p:clrMapOvr>
    <a:masterClrMapping/>
  </p:clrMapOvr>
</p:sld>
</file>

<file path=ppt/theme/theme1.xml><?xml version="1.0" encoding="utf-8"?>
<a:theme xmlns:a="http://schemas.openxmlformats.org/drawingml/2006/main" name="ETAg ">
  <a:themeElements>
    <a:clrScheme name="Kohandatud 2">
      <a:dk1>
        <a:srgbClr val="6638B6"/>
      </a:dk1>
      <a:lt1>
        <a:srgbClr val="FFFFFF"/>
      </a:lt1>
      <a:dk2>
        <a:srgbClr val="000000"/>
      </a:dk2>
      <a:lt2>
        <a:srgbClr val="FFFFFF"/>
      </a:lt2>
      <a:accent1>
        <a:srgbClr val="6638B6"/>
      </a:accent1>
      <a:accent2>
        <a:srgbClr val="000000"/>
      </a:accent2>
      <a:accent3>
        <a:srgbClr val="8560C5"/>
      </a:accent3>
      <a:accent4>
        <a:srgbClr val="333333"/>
      </a:accent4>
      <a:accent5>
        <a:srgbClr val="B29BDB"/>
      </a:accent5>
      <a:accent6>
        <a:srgbClr val="808080"/>
      </a:accent6>
      <a:hlink>
        <a:srgbClr val="6638B6"/>
      </a:hlink>
      <a:folHlink>
        <a:srgbClr val="B29BD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itsuklaa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1427</TotalTime>
  <Words>647</Words>
  <Application>Microsoft Office PowerPoint</Application>
  <PresentationFormat>Laiekraan</PresentationFormat>
  <Paragraphs>225</Paragraphs>
  <Slides>14</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14</vt:i4>
      </vt:variant>
    </vt:vector>
  </HeadingPairs>
  <TitlesOfParts>
    <vt:vector size="18" baseType="lpstr">
      <vt:lpstr>Arial</vt:lpstr>
      <vt:lpstr>Calibri</vt:lpstr>
      <vt:lpstr>Calibri Light</vt:lpstr>
      <vt:lpstr>ETAg </vt:lpstr>
      <vt:lpstr>Riikliku tähtsusega teadustaristu toetamine</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Külli Kalmus</dc:creator>
  <cp:lastModifiedBy>Sigrid Soomer</cp:lastModifiedBy>
  <cp:revision>58</cp:revision>
  <dcterms:created xsi:type="dcterms:W3CDTF">2022-03-02T09:21:52Z</dcterms:created>
  <dcterms:modified xsi:type="dcterms:W3CDTF">2024-12-02T11:09:23Z</dcterms:modified>
</cp:coreProperties>
</file>